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2" r:id="rId1"/>
    <p:sldMasterId id="2147483761" r:id="rId2"/>
  </p:sldMasterIdLst>
  <p:notesMasterIdLst>
    <p:notesMasterId r:id="rId47"/>
  </p:notesMasterIdLst>
  <p:sldIdLst>
    <p:sldId id="256" r:id="rId3"/>
    <p:sldId id="324" r:id="rId4"/>
    <p:sldId id="322" r:id="rId5"/>
    <p:sldId id="358" r:id="rId6"/>
    <p:sldId id="380" r:id="rId7"/>
    <p:sldId id="357" r:id="rId8"/>
    <p:sldId id="325" r:id="rId9"/>
    <p:sldId id="360" r:id="rId10"/>
    <p:sldId id="373" r:id="rId11"/>
    <p:sldId id="361" r:id="rId12"/>
    <p:sldId id="327" r:id="rId13"/>
    <p:sldId id="328" r:id="rId14"/>
    <p:sldId id="329" r:id="rId15"/>
    <p:sldId id="330" r:id="rId16"/>
    <p:sldId id="331" r:id="rId17"/>
    <p:sldId id="332" r:id="rId18"/>
    <p:sldId id="333" r:id="rId19"/>
    <p:sldId id="334" r:id="rId20"/>
    <p:sldId id="336" r:id="rId21"/>
    <p:sldId id="337" r:id="rId22"/>
    <p:sldId id="338" r:id="rId23"/>
    <p:sldId id="374" r:id="rId24"/>
    <p:sldId id="362" r:id="rId25"/>
    <p:sldId id="365" r:id="rId26"/>
    <p:sldId id="340" r:id="rId27"/>
    <p:sldId id="366" r:id="rId28"/>
    <p:sldId id="341" r:id="rId29"/>
    <p:sldId id="378" r:id="rId30"/>
    <p:sldId id="343" r:id="rId31"/>
    <p:sldId id="371" r:id="rId32"/>
    <p:sldId id="375" r:id="rId33"/>
    <p:sldId id="381" r:id="rId34"/>
    <p:sldId id="376" r:id="rId35"/>
    <p:sldId id="377" r:id="rId36"/>
    <p:sldId id="345" r:id="rId37"/>
    <p:sldId id="347" r:id="rId38"/>
    <p:sldId id="348" r:id="rId39"/>
    <p:sldId id="383" r:id="rId40"/>
    <p:sldId id="349" r:id="rId41"/>
    <p:sldId id="350" r:id="rId42"/>
    <p:sldId id="351" r:id="rId43"/>
    <p:sldId id="352" r:id="rId44"/>
    <p:sldId id="355" r:id="rId45"/>
    <p:sldId id="356" r:id="rId4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jpe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CB48B2-2637-4B1A-98D8-18D4DF999439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CDAC6C-C6F5-47F5-908A-A829DF288A2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3178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6BED6965-5AA0-4B4E-A205-3A2CFA532636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8EEFBF01-1E86-427E-A90F-411E08F8473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6649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EA9607C9-F44A-43DC-A8E8-8182808B295B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7C20530B-9F60-415F-BF11-9AE92C655B2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727120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2">
            <a:extLst>
              <a:ext uri="{FF2B5EF4-FFF2-40B4-BE49-F238E27FC236}">
                <a16:creationId xmlns:a16="http://schemas.microsoft.com/office/drawing/2014/main" id="{E73B4A50-0BD0-4FDF-B8D1-A5A8E0EA12B7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DD5E0A4A-AD8B-4C01-B9FA-D3FA612BA4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71270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Rectangle 2">
            <a:extLst>
              <a:ext uri="{FF2B5EF4-FFF2-40B4-BE49-F238E27FC236}">
                <a16:creationId xmlns:a16="http://schemas.microsoft.com/office/drawing/2014/main" id="{2269A3FD-3638-4947-BF38-9537F69B87C3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6E0C7E42-A850-492E-B2B6-4DC16B9D6E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440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Rectangle 2">
            <a:extLst>
              <a:ext uri="{FF2B5EF4-FFF2-40B4-BE49-F238E27FC236}">
                <a16:creationId xmlns:a16="http://schemas.microsoft.com/office/drawing/2014/main" id="{8148466F-D041-4987-8A47-7C3A32977A68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456B5F21-33CD-45DE-A8BA-36BA6ABF845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95330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2">
            <a:extLst>
              <a:ext uri="{FF2B5EF4-FFF2-40B4-BE49-F238E27FC236}">
                <a16:creationId xmlns:a16="http://schemas.microsoft.com/office/drawing/2014/main" id="{3A03373B-6DE0-4008-B827-D37CDF31D1DC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>
            <a:extLst>
              <a:ext uri="{FF2B5EF4-FFF2-40B4-BE49-F238E27FC236}">
                <a16:creationId xmlns:a16="http://schemas.microsoft.com/office/drawing/2014/main" id="{84DDC874-4807-4FD8-82EB-1ADE5D2FE2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071024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:a16="http://schemas.microsoft.com/office/drawing/2014/main" id="{8F490472-0CEE-428A-A3F4-C138A280819F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286AF70B-BAB5-420B-93F5-E420CF2DCC7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0734515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2">
            <a:extLst>
              <a:ext uri="{FF2B5EF4-FFF2-40B4-BE49-F238E27FC236}">
                <a16:creationId xmlns:a16="http://schemas.microsoft.com/office/drawing/2014/main" id="{B5AF0F70-5F72-4074-A8D1-FD8CCEDC7489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9A810DC1-0E5E-4A24-B0DE-A6AA246A48F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86404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Rectangle 2">
            <a:extLst>
              <a:ext uri="{FF2B5EF4-FFF2-40B4-BE49-F238E27FC236}">
                <a16:creationId xmlns:a16="http://schemas.microsoft.com/office/drawing/2014/main" id="{40091069-4566-49DF-BCE8-F7DE55314792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402978F3-3594-4593-8D0D-6125FA783EB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55869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>
            <a:extLst>
              <a:ext uri="{FF2B5EF4-FFF2-40B4-BE49-F238E27FC236}">
                <a16:creationId xmlns:a16="http://schemas.microsoft.com/office/drawing/2014/main" id="{4564610D-1C81-4B61-AF3F-CE324CC50E86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4515" name="Rectangle 3">
            <a:extLst>
              <a:ext uri="{FF2B5EF4-FFF2-40B4-BE49-F238E27FC236}">
                <a16:creationId xmlns:a16="http://schemas.microsoft.com/office/drawing/2014/main" id="{4F19D51E-51A6-4355-ADB8-1581B394752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760105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Rectangle 2">
            <a:extLst>
              <a:ext uri="{FF2B5EF4-FFF2-40B4-BE49-F238E27FC236}">
                <a16:creationId xmlns:a16="http://schemas.microsoft.com/office/drawing/2014/main" id="{258AFF53-ABD6-4660-9A89-B0399822785D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6C7FFF27-9E75-4984-BB12-0ACF319EA95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22535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AA75909C-ACEC-4CED-9213-ADCC4B842028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DDFF9989-C61A-4FBC-91A3-3AB68F74BA0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745950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2">
            <a:extLst>
              <a:ext uri="{FF2B5EF4-FFF2-40B4-BE49-F238E27FC236}">
                <a16:creationId xmlns:a16="http://schemas.microsoft.com/office/drawing/2014/main" id="{2190A714-DACE-4E1E-8B78-1A9C363097B8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5" name="Rectangle 3">
            <a:extLst>
              <a:ext uri="{FF2B5EF4-FFF2-40B4-BE49-F238E27FC236}">
                <a16:creationId xmlns:a16="http://schemas.microsoft.com/office/drawing/2014/main" id="{852F266E-C666-41C0-A70A-C4C5E423839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8727833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2">
            <a:extLst>
              <a:ext uri="{FF2B5EF4-FFF2-40B4-BE49-F238E27FC236}">
                <a16:creationId xmlns:a16="http://schemas.microsoft.com/office/drawing/2014/main" id="{558080D8-0587-462C-905F-CDE9DF8BCF69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3" name="Rectangle 3">
            <a:extLst>
              <a:ext uri="{FF2B5EF4-FFF2-40B4-BE49-F238E27FC236}">
                <a16:creationId xmlns:a16="http://schemas.microsoft.com/office/drawing/2014/main" id="{57FE74B3-4442-4732-849C-BC95F409D5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39265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2">
            <a:extLst>
              <a:ext uri="{FF2B5EF4-FFF2-40B4-BE49-F238E27FC236}">
                <a16:creationId xmlns:a16="http://schemas.microsoft.com/office/drawing/2014/main" id="{1088D0F6-C132-468B-A666-B44D608C2E95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3731" name="Rectangle 3">
            <a:extLst>
              <a:ext uri="{FF2B5EF4-FFF2-40B4-BE49-F238E27FC236}">
                <a16:creationId xmlns:a16="http://schemas.microsoft.com/office/drawing/2014/main" id="{D834F509-644B-4F68-9642-A62EA27E432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263557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2">
            <a:extLst>
              <a:ext uri="{FF2B5EF4-FFF2-40B4-BE49-F238E27FC236}">
                <a16:creationId xmlns:a16="http://schemas.microsoft.com/office/drawing/2014/main" id="{72B4E1F6-0B2D-4437-8E5E-C11C6757911B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79" name="Rectangle 3">
            <a:extLst>
              <a:ext uri="{FF2B5EF4-FFF2-40B4-BE49-F238E27FC236}">
                <a16:creationId xmlns:a16="http://schemas.microsoft.com/office/drawing/2014/main" id="{E2999137-0660-420E-B92B-29C476025D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98231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2">
            <a:extLst>
              <a:ext uri="{FF2B5EF4-FFF2-40B4-BE49-F238E27FC236}">
                <a16:creationId xmlns:a16="http://schemas.microsoft.com/office/drawing/2014/main" id="{C16AE128-C24C-42D6-8196-32766D47D9EA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7827" name="Rectangle 3">
            <a:extLst>
              <a:ext uri="{FF2B5EF4-FFF2-40B4-BE49-F238E27FC236}">
                <a16:creationId xmlns:a16="http://schemas.microsoft.com/office/drawing/2014/main" id="{0A9320C1-82F1-4FA3-A253-92A70F8DF9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25008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>
            <a:extLst>
              <a:ext uri="{FF2B5EF4-FFF2-40B4-BE49-F238E27FC236}">
                <a16:creationId xmlns:a16="http://schemas.microsoft.com/office/drawing/2014/main" id="{EDEFE35E-5A90-421C-B201-C92BC8962C1E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0899" name="Rectangle 3">
            <a:extLst>
              <a:ext uri="{FF2B5EF4-FFF2-40B4-BE49-F238E27FC236}">
                <a16:creationId xmlns:a16="http://schemas.microsoft.com/office/drawing/2014/main" id="{6CE3E3C0-3DBE-4623-89A2-918F7360EC0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14984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2">
            <a:extLst>
              <a:ext uri="{FF2B5EF4-FFF2-40B4-BE49-F238E27FC236}">
                <a16:creationId xmlns:a16="http://schemas.microsoft.com/office/drawing/2014/main" id="{6CC8B104-506E-4BBD-824B-8A04F27BF9C3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2947" name="Rectangle 3">
            <a:extLst>
              <a:ext uri="{FF2B5EF4-FFF2-40B4-BE49-F238E27FC236}">
                <a16:creationId xmlns:a16="http://schemas.microsoft.com/office/drawing/2014/main" id="{E22C70EA-CAD7-49C1-94A2-345EA750407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00303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2">
            <a:extLst>
              <a:ext uri="{FF2B5EF4-FFF2-40B4-BE49-F238E27FC236}">
                <a16:creationId xmlns:a16="http://schemas.microsoft.com/office/drawing/2014/main" id="{F36E5DA7-72EC-4A67-8C89-06339C39B85F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3" name="Rectangle 3">
            <a:extLst>
              <a:ext uri="{FF2B5EF4-FFF2-40B4-BE49-F238E27FC236}">
                <a16:creationId xmlns:a16="http://schemas.microsoft.com/office/drawing/2014/main" id="{04C492B6-08F5-4637-B405-421549EA12E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7694028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>
            <a:extLst>
              <a:ext uri="{FF2B5EF4-FFF2-40B4-BE49-F238E27FC236}">
                <a16:creationId xmlns:a16="http://schemas.microsoft.com/office/drawing/2014/main" id="{751208F8-1ADF-4DF9-B4AF-8ED37EAE0C8B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9091" name="Rectangle 3">
            <a:extLst>
              <a:ext uri="{FF2B5EF4-FFF2-40B4-BE49-F238E27FC236}">
                <a16:creationId xmlns:a16="http://schemas.microsoft.com/office/drawing/2014/main" id="{3821E44A-4E8C-486C-9978-C4DEA935C2B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59089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>
            <a:extLst>
              <a:ext uri="{FF2B5EF4-FFF2-40B4-BE49-F238E27FC236}">
                <a16:creationId xmlns:a16="http://schemas.microsoft.com/office/drawing/2014/main" id="{2B9A3AEC-A397-4963-B2BA-630ED508BE0D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1139" name="Rectangle 3">
            <a:extLst>
              <a:ext uri="{FF2B5EF4-FFF2-40B4-BE49-F238E27FC236}">
                <a16:creationId xmlns:a16="http://schemas.microsoft.com/office/drawing/2014/main" id="{98B84189-81C2-4A9E-B6CB-035E991C5E6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398687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>
            <a:extLst>
              <a:ext uri="{FF2B5EF4-FFF2-40B4-BE49-F238E27FC236}">
                <a16:creationId xmlns:a16="http://schemas.microsoft.com/office/drawing/2014/main" id="{7EB86DC0-A60C-44E8-A905-81FF09CCBB73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>
            <a:extLst>
              <a:ext uri="{FF2B5EF4-FFF2-40B4-BE49-F238E27FC236}">
                <a16:creationId xmlns:a16="http://schemas.microsoft.com/office/drawing/2014/main" id="{33CB14C8-D1AC-4142-BCF7-DAE09CD1C2D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358177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2">
            <a:extLst>
              <a:ext uri="{FF2B5EF4-FFF2-40B4-BE49-F238E27FC236}">
                <a16:creationId xmlns:a16="http://schemas.microsoft.com/office/drawing/2014/main" id="{607D9654-5236-4B6D-8521-8E1EA5D05F3E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4211" name="Rectangle 3">
            <a:extLst>
              <a:ext uri="{FF2B5EF4-FFF2-40B4-BE49-F238E27FC236}">
                <a16:creationId xmlns:a16="http://schemas.microsoft.com/office/drawing/2014/main" id="{D7C445A9-2549-4E7D-A1C9-C665EFEC74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4398886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2">
            <a:extLst>
              <a:ext uri="{FF2B5EF4-FFF2-40B4-BE49-F238E27FC236}">
                <a16:creationId xmlns:a16="http://schemas.microsoft.com/office/drawing/2014/main" id="{D5AA2671-889C-4CB8-888F-6416A1F4D563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6259" name="Rectangle 3">
            <a:extLst>
              <a:ext uri="{FF2B5EF4-FFF2-40B4-BE49-F238E27FC236}">
                <a16:creationId xmlns:a16="http://schemas.microsoft.com/office/drawing/2014/main" id="{BE741851-A89D-4FD6-977C-69A1B46630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824884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2">
            <a:extLst>
              <a:ext uri="{FF2B5EF4-FFF2-40B4-BE49-F238E27FC236}">
                <a16:creationId xmlns:a16="http://schemas.microsoft.com/office/drawing/2014/main" id="{079060F7-FF15-40AF-8924-44296C673669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98307" name="Rectangle 3">
            <a:extLst>
              <a:ext uri="{FF2B5EF4-FFF2-40B4-BE49-F238E27FC236}">
                <a16:creationId xmlns:a16="http://schemas.microsoft.com/office/drawing/2014/main" id="{D8E658BC-D899-49C0-85ED-767B0C5509B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1062413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Rectangle 2">
            <a:extLst>
              <a:ext uri="{FF2B5EF4-FFF2-40B4-BE49-F238E27FC236}">
                <a16:creationId xmlns:a16="http://schemas.microsoft.com/office/drawing/2014/main" id="{22483D17-BE19-441D-8C79-0E8D4EB58F84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0355" name="Rectangle 3">
            <a:extLst>
              <a:ext uri="{FF2B5EF4-FFF2-40B4-BE49-F238E27FC236}">
                <a16:creationId xmlns:a16="http://schemas.microsoft.com/office/drawing/2014/main" id="{FF50D242-5E5C-4F7F-A41F-25993B09381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4432093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Rectangle 2">
            <a:extLst>
              <a:ext uri="{FF2B5EF4-FFF2-40B4-BE49-F238E27FC236}">
                <a16:creationId xmlns:a16="http://schemas.microsoft.com/office/drawing/2014/main" id="{382C9441-3CCE-4110-88A9-3DE87719D3DC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03" name="Rectangle 3">
            <a:extLst>
              <a:ext uri="{FF2B5EF4-FFF2-40B4-BE49-F238E27FC236}">
                <a16:creationId xmlns:a16="http://schemas.microsoft.com/office/drawing/2014/main" id="{B630D093-CBED-45CB-A435-67D19C5C45F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9002211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Rectangle 2">
            <a:extLst>
              <a:ext uri="{FF2B5EF4-FFF2-40B4-BE49-F238E27FC236}">
                <a16:creationId xmlns:a16="http://schemas.microsoft.com/office/drawing/2014/main" id="{D895EA05-CD2B-4427-BC8D-605963D2FA6B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4451" name="Rectangle 3">
            <a:extLst>
              <a:ext uri="{FF2B5EF4-FFF2-40B4-BE49-F238E27FC236}">
                <a16:creationId xmlns:a16="http://schemas.microsoft.com/office/drawing/2014/main" id="{C5A3CEF0-8225-4AAA-B868-2C44B6B61DD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65661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5A7A7CB1-63DF-44F5-8EEF-1EFB83466798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D3BE10DA-D5DB-4596-91BD-5BD4D7E7EF4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8709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024450B9-27C0-42F0-B0D2-F6318AE6028E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A8D2C88-8CBB-4FA5-A779-1926163AEA6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326671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B673F366-37C9-4FA5-9AD3-1EA249AFE323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34660274-E5BC-4034-8E97-B8A326E2726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626226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>
            <a:extLst>
              <a:ext uri="{FF2B5EF4-FFF2-40B4-BE49-F238E27FC236}">
                <a16:creationId xmlns:a16="http://schemas.microsoft.com/office/drawing/2014/main" id="{1949B7B7-362A-4FAD-9EA5-A10CBB150475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7" name="Rectangle 3">
            <a:extLst>
              <a:ext uri="{FF2B5EF4-FFF2-40B4-BE49-F238E27FC236}">
                <a16:creationId xmlns:a16="http://schemas.microsoft.com/office/drawing/2014/main" id="{DF4A382D-2684-4CD3-8DF5-B21765225BD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727960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483D4174-83D0-40B7-9A9A-4524436FD529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BAFF44A7-8739-4CED-AAA5-A8E8CE4664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385904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8EF3E143-457A-4920-804C-44B7F8D6F887}"/>
              </a:ext>
            </a:extLst>
          </p:cNvPr>
          <p:cNvSpPr>
            <a:spLocks noRo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B30A7B13-ABF8-45C4-B277-17A22C33A6E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331558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8786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52707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715300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58976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96344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634485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94374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1245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410205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0"/>
            <a:ext cx="109728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3938589"/>
            <a:ext cx="109728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27C1D24-E091-4E72-8727-F07A7118DAA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A+ Guide to Hardware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21ACAD4-ED5D-4E11-9B28-7A1779623AA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009B39-66FC-42AA-820E-8B9AD0F1EBA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0063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DDE35D-5810-405A-98DA-D4CB74A59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37B566-9E88-406F-983E-5EC2967593A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334B4-ED2A-4AA7-8743-B2FE4ED472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2925D5-680A-4E8F-A766-C75CDFF43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86763-7CCD-4BA3-B782-FE573927E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7962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7436493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32373-B5AC-4690-8FA2-B660FFAC8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2810A8-EED2-4DEB-8384-D1BA1D13E9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092B2B-9F77-412A-B754-3AC31062C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A309E-32FB-4C4C-8321-72EB5EBF7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1ECDF-4C3C-4B22-978C-B8381F88C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32162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1689A-79CB-453A-B11C-14EDE65E5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CF51ED-9FC2-41EF-9437-E04AEB6B2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BC6C50-99AA-41CB-A13A-2A0720CF8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7346D-3B09-494B-8478-24D3C2ED1F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0611AC-5B77-4BBC-ACF0-478411F6B6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94039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755595-4F75-409B-9501-B589BEF74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21CE25-3FEA-4211-8BDD-CF3A69C7B5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360C9B-244E-412F-977D-F52216D63D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05BC51-2128-4786-ACF1-F64454CF6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47A686-B4A6-467A-B24F-4CCC3574E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FCD66B-09EA-4A52-9FC4-C9511CB53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66138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BE75D-BA5F-4863-95DE-1E8D47D185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EED430-1136-49AC-AEE5-A144B3C6F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629C5-301B-4CD8-ADC1-6586FEC376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9598BE-154C-41EE-B3EE-43183D86CD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4DEF16-5C9C-456B-B759-40F7D06D9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B2F712-2065-4E9E-B8FA-4718FD411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F175CF-9E89-428D-B6BC-3A38E614B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E437F3D-66E2-4A8D-8618-317196A41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57622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5453D-A4CE-4694-AD8C-B74082958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D014A9-6387-4D19-B37C-F974CAE430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235B52-14E8-4DAA-8FDB-88C3E158D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54C4C5-AA86-4A4E-BAAF-D0D63E7A9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041965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D355D2-7947-4251-A846-3834C68DA7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6D9316-12C6-4EF1-B516-730C8163EB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95862-6E87-4CBA-95D9-65E0FC9EE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0170949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2CEF1-E4AE-4E86-9FB8-4CC50B1DF9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A63359-CBDC-4939-9EBE-C306AB51F4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D4F87E-B02D-45FD-966E-D7A1A53D1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6437EF-5BC8-4BBD-B45A-CAFB08A48E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AF3476-065B-4C32-B7A6-84EB25738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C993A0-C5E7-4749-B184-DA9B74452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66682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76DD7-FF49-49F2-80F1-1C6E631786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CA7944-FF0F-4961-9DD2-F5B612C74CB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1B3331-28BA-4D17-B9ED-75EF0EACF9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C16666-F041-4ECF-8684-8A5553DB1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53A9DE-61B2-4BCB-B558-854ED2CDA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1CE524-4D09-4ADF-A985-DCFCE7382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383018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19EC3-8C07-4B09-A20D-2F383340F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9254D2-2B96-4762-8ACA-7DAA5584CA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D4235-8963-4305-A062-FAB3B24BF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12C58E-B0DE-48A1-8088-D739A6615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119546-35BD-4A6C-A039-E5EB1C72F9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521640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BB81FC5-675E-4643-A7C6-81BE19D1CF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F8F3B9-6027-4861-883E-0C2372E260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9F716B-CDDF-4ED7-A1B1-F4E3E9592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B39ACB-3AA8-4EAD-898C-D2D058EBB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41B8E-4E56-4857-968C-984E8E2254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49687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05282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>
  <p:cSld name="Title and Tex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600200"/>
            <a:ext cx="10972800" cy="2185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3938589"/>
            <a:ext cx="10972800" cy="2187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D27C1D24-E091-4E72-8727-F07A7118DAA4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A+ Guide to Hardware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F21ACAD4-ED5D-4E11-9B28-7A1779623AA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B009B39-66FC-42AA-820E-8B9AD0F1EBA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4441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5740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5720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6249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528960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682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1659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6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5.xml"/><Relationship Id="rId12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9.xml"/><Relationship Id="rId6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2.xml"/><Relationship Id="rId9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9048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3" r:id="rId1"/>
    <p:sldLayoutId id="2147483744" r:id="rId2"/>
    <p:sldLayoutId id="2147483745" r:id="rId3"/>
    <p:sldLayoutId id="2147483746" r:id="rId4"/>
    <p:sldLayoutId id="2147483747" r:id="rId5"/>
    <p:sldLayoutId id="2147483748" r:id="rId6"/>
    <p:sldLayoutId id="2147483749" r:id="rId7"/>
    <p:sldLayoutId id="2147483750" r:id="rId8"/>
    <p:sldLayoutId id="2147483751" r:id="rId9"/>
    <p:sldLayoutId id="2147483752" r:id="rId10"/>
    <p:sldLayoutId id="2147483753" r:id="rId11"/>
    <p:sldLayoutId id="2147483754" r:id="rId12"/>
    <p:sldLayoutId id="2147483755" r:id="rId13"/>
    <p:sldLayoutId id="2147483756" r:id="rId14"/>
    <p:sldLayoutId id="2147483757" r:id="rId15"/>
    <p:sldLayoutId id="2147483758" r:id="rId16"/>
    <p:sldLayoutId id="2147483759" r:id="rId17"/>
    <p:sldLayoutId id="2147483760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EB6097-C653-4FF1-A7EC-4255A9F2C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F16551-154A-4F06-B7E2-D8B8B2E0A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150AD1-408C-47B9-9440-6FE06061EA6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49FEB-45A2-493D-9E42-6944B90A3F02}" type="datetimeFigureOut">
              <a:rPr lang="en-CA" smtClean="0"/>
              <a:t>2019-01-10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CA3F8-FA07-41CD-87CC-720FAA6836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2D82B4-1EC5-4E6C-9EE3-098E3F2348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2B7CDC-D825-4653-B874-B2D9A44C64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8960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  <p:sldLayoutId id="21474837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0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0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0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0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C5B00-8659-4ED0-82C6-B4368A8B9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5375" y="802298"/>
            <a:ext cx="10299478" cy="2541431"/>
          </a:xfrm>
        </p:spPr>
        <p:txBody>
          <a:bodyPr>
            <a:normAutofit/>
          </a:bodyPr>
          <a:lstStyle/>
          <a:p>
            <a:r>
              <a:rPr lang="en-CA" dirty="0"/>
              <a:t>   Introduction to Hardware – Additional Information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308B2D-298D-40C7-BA29-6AC0AAE26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616768"/>
          </a:xfrm>
        </p:spPr>
        <p:txBody>
          <a:bodyPr>
            <a:normAutofit/>
          </a:bodyPr>
          <a:lstStyle/>
          <a:p>
            <a:r>
              <a:rPr lang="en-CA" sz="1800" dirty="0"/>
              <a:t>For</a:t>
            </a:r>
          </a:p>
          <a:p>
            <a:r>
              <a:rPr lang="en-CA" sz="1800" dirty="0"/>
              <a:t>CSIS 2260 Operating Systems </a:t>
            </a:r>
          </a:p>
          <a:p>
            <a:r>
              <a:rPr lang="en-CA" sz="1800" dirty="0"/>
              <a:t>and </a:t>
            </a:r>
          </a:p>
          <a:p>
            <a:r>
              <a:rPr lang="en-CA" sz="1800" dirty="0"/>
              <a:t>CSIS 2270 Virtualization and Computer Networks</a:t>
            </a:r>
          </a:p>
        </p:txBody>
      </p:sp>
    </p:spTree>
    <p:extLst>
      <p:ext uri="{BB962C8B-B14F-4D97-AF65-F5344CB8AC3E}">
        <p14:creationId xmlns:p14="http://schemas.microsoft.com/office/powerpoint/2010/main" val="812837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Footer Placeholder 1">
            <a:extLst>
              <a:ext uri="{FF2B5EF4-FFF2-40B4-BE49-F238E27FC236}">
                <a16:creationId xmlns:a16="http://schemas.microsoft.com/office/drawing/2014/main" id="{37A82EB7-17A5-4BB9-8CE6-CD1697188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38917" name="Slide Number Placeholder 4">
            <a:extLst>
              <a:ext uri="{FF2B5EF4-FFF2-40B4-BE49-F238E27FC236}">
                <a16:creationId xmlns:a16="http://schemas.microsoft.com/office/drawing/2014/main" id="{6E03745C-DB57-4B17-A5BE-0DF03A52C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56B014C-BF51-49AF-A93D-DAB31EF2716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400"/>
          </a:p>
        </p:txBody>
      </p:sp>
      <p:sp>
        <p:nvSpPr>
          <p:cNvPr id="38915" name="Rectangle 9">
            <a:extLst>
              <a:ext uri="{FF2B5EF4-FFF2-40B4-BE49-F238E27FC236}">
                <a16:creationId xmlns:a16="http://schemas.microsoft.com/office/drawing/2014/main" id="{19253698-FF9A-40F9-B254-434F2170CB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4572001"/>
            <a:ext cx="6096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 anchorCtr="1"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1-7 Two video connectors and two connectors used by a printer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38916" name="Picture 5">
            <a:extLst>
              <a:ext uri="{FF2B5EF4-FFF2-40B4-BE49-F238E27FC236}">
                <a16:creationId xmlns:a16="http://schemas.microsoft.com/office/drawing/2014/main" id="{BFCFB016-5D13-4180-8E72-E2B0F621F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600" y="533400"/>
            <a:ext cx="8631238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836377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0C6D0310-8663-4876-8322-07CF646C8FE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Hardware Inside the Computer Case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C4B3A1E7-750A-4AAA-9398-E8A5B9C54A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81200" y="1447801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en-US"/>
              <a:t>Storage and processing occurs in the case</a:t>
            </a:r>
          </a:p>
          <a:p>
            <a:r>
              <a:rPr lang="en-US" altLang="en-US"/>
              <a:t>Internal devices common to most computers</a:t>
            </a:r>
          </a:p>
          <a:p>
            <a:pPr lvl="1"/>
            <a:r>
              <a:rPr lang="en-US" altLang="en-US"/>
              <a:t>Motherboard containing CPU, memory, other parts </a:t>
            </a:r>
          </a:p>
          <a:p>
            <a:pPr lvl="1"/>
            <a:r>
              <a:rPr lang="en-US" altLang="en-US"/>
              <a:t>Hard drive, optical drive for permanent storage</a:t>
            </a:r>
          </a:p>
          <a:p>
            <a:pPr lvl="1"/>
            <a:r>
              <a:rPr lang="en-US" altLang="en-US"/>
              <a:t>Power supply with power cords supplying electricity</a:t>
            </a:r>
          </a:p>
          <a:p>
            <a:pPr lvl="1"/>
            <a:r>
              <a:rPr lang="en-US" altLang="en-US"/>
              <a:t>Adapter cards for internal and external communication</a:t>
            </a:r>
          </a:p>
          <a:p>
            <a:pPr lvl="1"/>
            <a:r>
              <a:rPr lang="en-US" altLang="en-US"/>
              <a:t>Cables to connect devices</a:t>
            </a:r>
          </a:p>
          <a:p>
            <a:r>
              <a:rPr lang="en-US" altLang="en-US"/>
              <a:t>Adapter card installed in expansion slots</a:t>
            </a:r>
          </a:p>
          <a:p>
            <a:r>
              <a:rPr lang="en-US" altLang="en-US"/>
              <a:t>Cable types</a:t>
            </a:r>
          </a:p>
          <a:p>
            <a:pPr lvl="1"/>
            <a:r>
              <a:rPr lang="en-US" altLang="en-US"/>
              <a:t>Data (communication) and power</a:t>
            </a:r>
          </a:p>
        </p:txBody>
      </p:sp>
      <p:sp>
        <p:nvSpPr>
          <p:cNvPr id="40964" name="Footer Placeholder 3">
            <a:extLst>
              <a:ext uri="{FF2B5EF4-FFF2-40B4-BE49-F238E27FC236}">
                <a16:creationId xmlns:a16="http://schemas.microsoft.com/office/drawing/2014/main" id="{93E9142F-F43D-443A-8D2C-8F3F540724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40965" name="Slide Number Placeholder 4">
            <a:extLst>
              <a:ext uri="{FF2B5EF4-FFF2-40B4-BE49-F238E27FC236}">
                <a16:creationId xmlns:a16="http://schemas.microsoft.com/office/drawing/2014/main" id="{4E730952-5CF0-480F-ADEA-2EB1DEA72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A0C474E-88AA-4914-A8F8-CC3B3B68D87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40018635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Footer Placeholder 1">
            <a:extLst>
              <a:ext uri="{FF2B5EF4-FFF2-40B4-BE49-F238E27FC236}">
                <a16:creationId xmlns:a16="http://schemas.microsoft.com/office/drawing/2014/main" id="{2A6EA658-502F-444F-BB54-B5F778625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43012" name="Slide Number Placeholder 4">
            <a:extLst>
              <a:ext uri="{FF2B5EF4-FFF2-40B4-BE49-F238E27FC236}">
                <a16:creationId xmlns:a16="http://schemas.microsoft.com/office/drawing/2014/main" id="{2AA9C120-7C86-4BDC-A3EF-B51682F6C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79F3553-76FE-4A2E-B4FC-7E308647744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400"/>
          </a:p>
        </p:txBody>
      </p:sp>
      <p:pic>
        <p:nvPicPr>
          <p:cNvPr id="43011" name="Picture 5">
            <a:extLst>
              <a:ext uri="{FF2B5EF4-FFF2-40B4-BE49-F238E27FC236}">
                <a16:creationId xmlns:a16="http://schemas.microsoft.com/office/drawing/2014/main" id="{992E52C7-F51A-494E-AA05-4A9933CC12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206376"/>
            <a:ext cx="8001000" cy="6099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8701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9" name="Rectangle 2">
            <a:extLst>
              <a:ext uri="{FF2B5EF4-FFF2-40B4-BE49-F238E27FC236}">
                <a16:creationId xmlns:a16="http://schemas.microsoft.com/office/drawing/2014/main" id="{ECDB7848-89A7-42F2-A463-2EBDAA57BB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Motherboard</a:t>
            </a:r>
          </a:p>
        </p:txBody>
      </p:sp>
      <p:sp>
        <p:nvSpPr>
          <p:cNvPr id="45060" name="Rectangle 3">
            <a:extLst>
              <a:ext uri="{FF2B5EF4-FFF2-40B4-BE49-F238E27FC236}">
                <a16:creationId xmlns:a16="http://schemas.microsoft.com/office/drawing/2014/main" id="{48D7BF53-5603-46B1-94A4-3CD51380255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81200" y="1447800"/>
            <a:ext cx="8305800" cy="4572000"/>
          </a:xfrm>
        </p:spPr>
        <p:txBody>
          <a:bodyPr/>
          <a:lstStyle/>
          <a:p>
            <a:pPr eaLnBrk="1" hangingPunct="1"/>
            <a:r>
              <a:rPr lang="en-US" altLang="en-US"/>
              <a:t>Largest, most important circuit board</a:t>
            </a:r>
          </a:p>
          <a:p>
            <a:pPr lvl="1" eaLnBrk="1" hangingPunct="1"/>
            <a:r>
              <a:rPr lang="en-US" altLang="en-US"/>
              <a:t>Main board or system board</a:t>
            </a:r>
          </a:p>
          <a:p>
            <a:pPr lvl="1" eaLnBrk="1" hangingPunct="1"/>
            <a:r>
              <a:rPr lang="en-US" altLang="en-US"/>
              <a:t>Contains the CPU, expansion slots, other devices</a:t>
            </a:r>
          </a:p>
          <a:p>
            <a:pPr eaLnBrk="1" hangingPunct="1"/>
            <a:r>
              <a:rPr lang="en-US" altLang="en-US"/>
              <a:t>Motherboard component categories</a:t>
            </a:r>
          </a:p>
          <a:p>
            <a:pPr lvl="1" eaLnBrk="1" hangingPunct="1"/>
            <a:r>
              <a:rPr lang="en-US" altLang="en-US"/>
              <a:t>Processing, temporary storage, communication, power</a:t>
            </a:r>
          </a:p>
          <a:p>
            <a:pPr eaLnBrk="1" hangingPunct="1"/>
            <a:r>
              <a:rPr lang="en-US" altLang="en-US"/>
              <a:t>All devices communicate with motherboard CPU</a:t>
            </a:r>
          </a:p>
          <a:p>
            <a:pPr eaLnBrk="1" hangingPunct="1"/>
            <a:r>
              <a:rPr lang="en-US" altLang="en-US"/>
              <a:t>Peripheral device links to motherboard via cable</a:t>
            </a:r>
          </a:p>
          <a:p>
            <a:pPr eaLnBrk="1" hangingPunct="1"/>
            <a:r>
              <a:rPr lang="en-US" altLang="en-US"/>
              <a:t>Motherboard ports may be outside of the case</a:t>
            </a:r>
          </a:p>
          <a:p>
            <a:pPr lvl="1" eaLnBrk="1" hangingPunct="1"/>
            <a:r>
              <a:rPr lang="en-US" altLang="en-US"/>
              <a:t>Keyboard, mouse, parallel, USB ports, sound ports</a:t>
            </a:r>
          </a:p>
          <a:p>
            <a:pPr eaLnBrk="1" hangingPunct="1"/>
            <a:endParaRPr lang="en-US" altLang="en-US"/>
          </a:p>
        </p:txBody>
      </p:sp>
      <p:sp>
        <p:nvSpPr>
          <p:cNvPr id="45058" name="Footer Placeholder 3">
            <a:extLst>
              <a:ext uri="{FF2B5EF4-FFF2-40B4-BE49-F238E27FC236}">
                <a16:creationId xmlns:a16="http://schemas.microsoft.com/office/drawing/2014/main" id="{60DB3526-E4E4-46C9-AF8D-50CE8B588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45061" name="Slide Number Placeholder 4">
            <a:extLst>
              <a:ext uri="{FF2B5EF4-FFF2-40B4-BE49-F238E27FC236}">
                <a16:creationId xmlns:a16="http://schemas.microsoft.com/office/drawing/2014/main" id="{6095C6B0-B6C9-4104-B389-6255AFA56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BD9D09F-A500-49BE-9879-627C60A52CC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281533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Footer Placeholder 1">
            <a:extLst>
              <a:ext uri="{FF2B5EF4-FFF2-40B4-BE49-F238E27FC236}">
                <a16:creationId xmlns:a16="http://schemas.microsoft.com/office/drawing/2014/main" id="{941F0DC0-488E-45F1-BDD5-E87A664AC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47109" name="Slide Number Placeholder 4">
            <a:extLst>
              <a:ext uri="{FF2B5EF4-FFF2-40B4-BE49-F238E27FC236}">
                <a16:creationId xmlns:a16="http://schemas.microsoft.com/office/drawing/2014/main" id="{69C01154-9481-4074-9F87-342D660D1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A081048-3BEB-4A87-8B27-741C08C99D1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400"/>
          </a:p>
        </p:txBody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0B5012E9-E484-4948-9667-7AD4913BD6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90800" y="5181601"/>
            <a:ext cx="69342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 anchorCtr="1"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1-9 </a:t>
            </a:r>
            <a:r>
              <a:rPr lang="en-US" altLang="en-US" sz="1600"/>
              <a:t>All hardware components are either located on the motherboard or directly or indirectly connected to it because they must all communicate with the CPU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47108" name="Picture 5">
            <a:extLst>
              <a:ext uri="{FF2B5EF4-FFF2-40B4-BE49-F238E27FC236}">
                <a16:creationId xmlns:a16="http://schemas.microsoft.com/office/drawing/2014/main" id="{0B2F9BA4-BA8C-403E-94B1-78959A7F85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00" y="228600"/>
            <a:ext cx="8631238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17796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Footer Placeholder 1">
            <a:extLst>
              <a:ext uri="{FF2B5EF4-FFF2-40B4-BE49-F238E27FC236}">
                <a16:creationId xmlns:a16="http://schemas.microsoft.com/office/drawing/2014/main" id="{C51707DE-246E-447B-AED6-15A98BBC3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49157" name="Slide Number Placeholder 4">
            <a:extLst>
              <a:ext uri="{FF2B5EF4-FFF2-40B4-BE49-F238E27FC236}">
                <a16:creationId xmlns:a16="http://schemas.microsoft.com/office/drawing/2014/main" id="{1B474046-315A-4A31-B36D-AE0A3BD56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CE407E2-4C39-409C-9745-55FF1FF06C61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400"/>
          </a:p>
        </p:txBody>
      </p:sp>
      <p:sp>
        <p:nvSpPr>
          <p:cNvPr id="49155" name="Rectangle 4">
            <a:extLst>
              <a:ext uri="{FF2B5EF4-FFF2-40B4-BE49-F238E27FC236}">
                <a16:creationId xmlns:a16="http://schemas.microsoft.com/office/drawing/2014/main" id="{F120A585-B510-4ADA-BC97-1D982CDAD6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4648200"/>
            <a:ext cx="70866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1-10 </a:t>
            </a:r>
            <a:r>
              <a:rPr lang="en-US" altLang="en-US" sz="1600"/>
              <a:t>A motherboard provides ports for common I/O devices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49156" name="Picture 5">
            <a:extLst>
              <a:ext uri="{FF2B5EF4-FFF2-40B4-BE49-F238E27FC236}">
                <a16:creationId xmlns:a16="http://schemas.microsoft.com/office/drawing/2014/main" id="{E59C279F-4D26-4B77-894C-F1F739942B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6713" y="1219200"/>
            <a:ext cx="8818562" cy="320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0761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A2B61B71-0EF5-469E-A42F-608C35755FD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The Processor and the Chipset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954A6C33-8635-42BD-B64F-C4319AAFAA31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CPU</a:t>
            </a:r>
          </a:p>
          <a:p>
            <a:pPr lvl="1"/>
            <a:r>
              <a:rPr lang="en-US" altLang="en-US"/>
              <a:t>Chip inside the computer</a:t>
            </a:r>
          </a:p>
          <a:p>
            <a:pPr lvl="1"/>
            <a:r>
              <a:rPr lang="en-US" altLang="en-US"/>
              <a:t>Performs most data processing</a:t>
            </a:r>
          </a:p>
          <a:p>
            <a:r>
              <a:rPr lang="en-US" altLang="en-US"/>
              <a:t>Chipset</a:t>
            </a:r>
          </a:p>
          <a:p>
            <a:pPr lvl="1"/>
            <a:r>
              <a:rPr lang="en-US" altLang="en-US"/>
              <a:t>Group of two microchips controlling data flow</a:t>
            </a:r>
          </a:p>
          <a:p>
            <a:r>
              <a:rPr lang="en-US" altLang="en-US"/>
              <a:t>Major CPU, chipsets manufacturers</a:t>
            </a:r>
          </a:p>
          <a:p>
            <a:pPr lvl="1"/>
            <a:r>
              <a:rPr lang="en-US" altLang="en-US"/>
              <a:t>Intel Corporation, AMD</a:t>
            </a:r>
          </a:p>
        </p:txBody>
      </p:sp>
      <p:sp>
        <p:nvSpPr>
          <p:cNvPr id="51204" name="Footer Placeholder 3">
            <a:extLst>
              <a:ext uri="{FF2B5EF4-FFF2-40B4-BE49-F238E27FC236}">
                <a16:creationId xmlns:a16="http://schemas.microsoft.com/office/drawing/2014/main" id="{7C40950B-D940-404A-95E6-AFEE9A65A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51205" name="Slide Number Placeholder 4">
            <a:extLst>
              <a:ext uri="{FF2B5EF4-FFF2-40B4-BE49-F238E27FC236}">
                <a16:creationId xmlns:a16="http://schemas.microsoft.com/office/drawing/2014/main" id="{4B9CBA6A-F1BB-46DE-A6EE-8AE2C1874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4AB1923-56AC-429E-81DF-4695C9E68BD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4166991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Footer Placeholder 1">
            <a:extLst>
              <a:ext uri="{FF2B5EF4-FFF2-40B4-BE49-F238E27FC236}">
                <a16:creationId xmlns:a16="http://schemas.microsoft.com/office/drawing/2014/main" id="{50DA77FE-7DC2-4BD3-9EC6-DEB9BEB56E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53253" name="Slide Number Placeholder 4">
            <a:extLst>
              <a:ext uri="{FF2B5EF4-FFF2-40B4-BE49-F238E27FC236}">
                <a16:creationId xmlns:a16="http://schemas.microsoft.com/office/drawing/2014/main" id="{3E8972CD-E903-4A67-8EB5-1071997DF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2A02494-1FB0-46EC-8E46-54207D67554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400"/>
          </a:p>
        </p:txBody>
      </p:sp>
      <p:sp>
        <p:nvSpPr>
          <p:cNvPr id="53251" name="Rectangle 4">
            <a:extLst>
              <a:ext uri="{FF2B5EF4-FFF2-40B4-BE49-F238E27FC236}">
                <a16:creationId xmlns:a16="http://schemas.microsoft.com/office/drawing/2014/main" id="{AD680B08-F233-443B-AAB9-82BC1C2CAF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5029201"/>
            <a:ext cx="62484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1-11 </a:t>
            </a:r>
            <a:r>
              <a:rPr lang="en-US" altLang="en-US" sz="1600"/>
              <a:t>The processor is hidden underneath the fan and the heat sink, which keep it cool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53252" name="Picture 5">
            <a:extLst>
              <a:ext uri="{FF2B5EF4-FFF2-40B4-BE49-F238E27FC236}">
                <a16:creationId xmlns:a16="http://schemas.microsoft.com/office/drawing/2014/main" id="{645C6E63-6DCB-401B-8B23-0FAF07DCB0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238" y="685801"/>
            <a:ext cx="6494462" cy="3870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834543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9" name="Rectangle 2">
            <a:extLst>
              <a:ext uri="{FF2B5EF4-FFF2-40B4-BE49-F238E27FC236}">
                <a16:creationId xmlns:a16="http://schemas.microsoft.com/office/drawing/2014/main" id="{2D4A17B2-9D6E-4C67-80A4-39DE7B9C45F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Storage Devices</a:t>
            </a:r>
          </a:p>
        </p:txBody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id="{210840CD-320D-494A-B0E7-0419F8F96E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057400" y="1676400"/>
            <a:ext cx="8229600" cy="4572000"/>
          </a:xfrm>
        </p:spPr>
        <p:txBody>
          <a:bodyPr/>
          <a:lstStyle/>
          <a:p>
            <a:pPr eaLnBrk="1" hangingPunct="1"/>
            <a:r>
              <a:rPr lang="en-US" altLang="en-US"/>
              <a:t>Primary storage (main memory)</a:t>
            </a:r>
          </a:p>
          <a:p>
            <a:pPr lvl="1" eaLnBrk="1" hangingPunct="1"/>
            <a:r>
              <a:rPr lang="en-US" altLang="en-US"/>
              <a:t>Temporary (volatile) storage used by the processor</a:t>
            </a:r>
          </a:p>
          <a:p>
            <a:pPr lvl="1" eaLnBrk="1" hangingPunct="1"/>
            <a:r>
              <a:rPr lang="en-US" altLang="en-US"/>
              <a:t>High data access speed</a:t>
            </a:r>
          </a:p>
          <a:p>
            <a:pPr eaLnBrk="1" hangingPunct="1"/>
            <a:r>
              <a:rPr lang="en-US" altLang="en-US"/>
              <a:t>Secondary storage (permanent storage/non-volatile)</a:t>
            </a:r>
          </a:p>
          <a:p>
            <a:pPr lvl="1" eaLnBrk="1" hangingPunct="1"/>
            <a:r>
              <a:rPr lang="en-US" altLang="en-US"/>
              <a:t>Enables data to persist after machine turned off</a:t>
            </a:r>
          </a:p>
          <a:p>
            <a:pPr lvl="1" eaLnBrk="1" hangingPunct="1"/>
            <a:r>
              <a:rPr lang="en-US" altLang="en-US"/>
              <a:t>Higher capacity but slower access speed</a:t>
            </a:r>
          </a:p>
          <a:p>
            <a:pPr lvl="1" eaLnBrk="1" hangingPunct="1"/>
            <a:r>
              <a:rPr lang="en-US" altLang="en-US"/>
              <a:t>Examples: hard drive, CD, DVD, USB drive</a:t>
            </a:r>
          </a:p>
        </p:txBody>
      </p:sp>
      <p:sp>
        <p:nvSpPr>
          <p:cNvPr id="55298" name="Footer Placeholder 3">
            <a:extLst>
              <a:ext uri="{FF2B5EF4-FFF2-40B4-BE49-F238E27FC236}">
                <a16:creationId xmlns:a16="http://schemas.microsoft.com/office/drawing/2014/main" id="{D5F9F295-FCC3-423F-82AE-91D25F941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55301" name="Slide Number Placeholder 4">
            <a:extLst>
              <a:ext uri="{FF2B5EF4-FFF2-40B4-BE49-F238E27FC236}">
                <a16:creationId xmlns:a16="http://schemas.microsoft.com/office/drawing/2014/main" id="{B82369EB-A173-4E33-8099-57FD904B6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9E267E9-04D0-48BC-B82A-E87AB9045E4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42912638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7" name="Rectangle 4">
            <a:extLst>
              <a:ext uri="{FF2B5EF4-FFF2-40B4-BE49-F238E27FC236}">
                <a16:creationId xmlns:a16="http://schemas.microsoft.com/office/drawing/2014/main" id="{C092F630-85CF-4AC6-A049-B372A49A358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Primary Storage	</a:t>
            </a:r>
          </a:p>
        </p:txBody>
      </p:sp>
      <p:sp>
        <p:nvSpPr>
          <p:cNvPr id="57348" name="Rectangle 5">
            <a:extLst>
              <a:ext uri="{FF2B5EF4-FFF2-40B4-BE49-F238E27FC236}">
                <a16:creationId xmlns:a16="http://schemas.microsoft.com/office/drawing/2014/main" id="{E9B499BD-E41B-45AE-B1BB-EC65AFFBDEA2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/>
              <a:t>Provided by random access memory (RAM)</a:t>
            </a:r>
          </a:p>
          <a:p>
            <a:pPr lvl="1" eaLnBrk="1" hangingPunct="1"/>
            <a:r>
              <a:rPr lang="en-US" altLang="en-US"/>
              <a:t>Located on motherboard, adapter cards</a:t>
            </a:r>
          </a:p>
          <a:p>
            <a:pPr eaLnBrk="1" hangingPunct="1"/>
            <a:r>
              <a:rPr lang="en-US" altLang="en-US"/>
              <a:t>RAM chips</a:t>
            </a:r>
          </a:p>
          <a:p>
            <a:pPr lvl="1" eaLnBrk="1" hangingPunct="1"/>
            <a:r>
              <a:rPr lang="en-US" altLang="en-US"/>
              <a:t>Embedded on small board</a:t>
            </a:r>
          </a:p>
          <a:p>
            <a:pPr lvl="1" eaLnBrk="1" hangingPunct="1"/>
            <a:r>
              <a:rPr lang="en-US" altLang="en-US"/>
              <a:t>Plugs into motherboard</a:t>
            </a:r>
          </a:p>
          <a:p>
            <a:pPr lvl="1" eaLnBrk="1" hangingPunct="1"/>
            <a:r>
              <a:rPr lang="en-US" altLang="en-US"/>
              <a:t>Most common: dual inline memory module (DIMM)</a:t>
            </a:r>
          </a:p>
          <a:p>
            <a:pPr lvl="1" eaLnBrk="1" hangingPunct="1"/>
            <a:r>
              <a:rPr lang="en-US" altLang="en-US"/>
              <a:t>Video memory: embedded on video card</a:t>
            </a:r>
          </a:p>
          <a:p>
            <a:pPr eaLnBrk="1" hangingPunct="1"/>
            <a:r>
              <a:rPr lang="en-US" altLang="en-US"/>
              <a:t>Volatile memory</a:t>
            </a:r>
          </a:p>
        </p:txBody>
      </p:sp>
      <p:sp>
        <p:nvSpPr>
          <p:cNvPr id="57346" name="Footer Placeholder 3">
            <a:extLst>
              <a:ext uri="{FF2B5EF4-FFF2-40B4-BE49-F238E27FC236}">
                <a16:creationId xmlns:a16="http://schemas.microsoft.com/office/drawing/2014/main" id="{3A190E20-6533-486D-A866-0AFE625133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57349" name="Slide Number Placeholder 4">
            <a:extLst>
              <a:ext uri="{FF2B5EF4-FFF2-40B4-BE49-F238E27FC236}">
                <a16:creationId xmlns:a16="http://schemas.microsoft.com/office/drawing/2014/main" id="{309C505F-30CD-4253-A7D4-B8C7FD1CA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0427775-C9CD-4396-A265-574A3421CDE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4864811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2">
            <a:extLst>
              <a:ext uri="{FF2B5EF4-FFF2-40B4-BE49-F238E27FC236}">
                <a16:creationId xmlns:a16="http://schemas.microsoft.com/office/drawing/2014/main" id="{8B2CC4EC-7B1A-4B8B-87E8-9E096722B1C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chemeClr val="tx1"/>
                </a:solidFill>
              </a:rPr>
              <a:t>PC Hardware Components</a:t>
            </a:r>
          </a:p>
        </p:txBody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A42EECBE-4314-4CAB-9B48-B794E741200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/>
              <a:t>Input/output (I/O) devices: external to the case </a:t>
            </a:r>
          </a:p>
          <a:p>
            <a:pPr eaLnBrk="1" hangingPunct="1"/>
            <a:r>
              <a:rPr lang="en-US" altLang="en-US"/>
              <a:t>Processing, storage devices: internal to the case</a:t>
            </a:r>
          </a:p>
          <a:p>
            <a:pPr eaLnBrk="1" hangingPunct="1"/>
            <a:r>
              <a:rPr lang="en-US" altLang="en-US"/>
              <a:t>Central processing unit (CPU)</a:t>
            </a:r>
          </a:p>
          <a:p>
            <a:pPr lvl="1" eaLnBrk="1" hangingPunct="1"/>
            <a:r>
              <a:rPr lang="en-US" altLang="en-US"/>
              <a:t>Also called: processor, microprocessor</a:t>
            </a:r>
          </a:p>
          <a:p>
            <a:pPr lvl="1" eaLnBrk="1" hangingPunct="1"/>
            <a:r>
              <a:rPr lang="en-US" altLang="en-US"/>
              <a:t>Reads input, processes data, writes data to storage </a:t>
            </a:r>
          </a:p>
          <a:p>
            <a:pPr eaLnBrk="1" hangingPunct="1"/>
            <a:r>
              <a:rPr lang="en-US" altLang="en-US"/>
              <a:t>Elements required by I/O, storage devices</a:t>
            </a:r>
          </a:p>
          <a:p>
            <a:pPr lvl="1" eaLnBrk="1" hangingPunct="1"/>
            <a:r>
              <a:rPr lang="en-US" altLang="en-US"/>
              <a:t>CPU communicate with the device</a:t>
            </a:r>
          </a:p>
          <a:p>
            <a:pPr lvl="1" eaLnBrk="1" hangingPunct="1"/>
            <a:r>
              <a:rPr lang="en-US" altLang="en-US"/>
              <a:t>Software to instruct, control the device</a:t>
            </a:r>
          </a:p>
          <a:p>
            <a:pPr lvl="1" eaLnBrk="1" hangingPunct="1"/>
            <a:r>
              <a:rPr lang="en-US" altLang="en-US"/>
              <a:t>Electricity to power the device</a:t>
            </a:r>
          </a:p>
          <a:p>
            <a:pPr eaLnBrk="1" hangingPunct="1"/>
            <a:endParaRPr lang="en-US" altLang="en-US"/>
          </a:p>
        </p:txBody>
      </p:sp>
      <p:sp>
        <p:nvSpPr>
          <p:cNvPr id="32770" name="Footer Placeholder 3">
            <a:extLst>
              <a:ext uri="{FF2B5EF4-FFF2-40B4-BE49-F238E27FC236}">
                <a16:creationId xmlns:a16="http://schemas.microsoft.com/office/drawing/2014/main" id="{93E84811-A5CA-45A0-9B9A-451211CD2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32773" name="Slide Number Placeholder 4">
            <a:extLst>
              <a:ext uri="{FF2B5EF4-FFF2-40B4-BE49-F238E27FC236}">
                <a16:creationId xmlns:a16="http://schemas.microsoft.com/office/drawing/2014/main" id="{AE01B946-FFAB-4DA7-A44E-406EA06A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3BACE65-BB4F-4B1E-ABA5-BF328ECFA9E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2531100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Footer Placeholder 1">
            <a:extLst>
              <a:ext uri="{FF2B5EF4-FFF2-40B4-BE49-F238E27FC236}">
                <a16:creationId xmlns:a16="http://schemas.microsoft.com/office/drawing/2014/main" id="{58992B94-A096-40A8-B272-0370F85C2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59397" name="Slide Number Placeholder 4">
            <a:extLst>
              <a:ext uri="{FF2B5EF4-FFF2-40B4-BE49-F238E27FC236}">
                <a16:creationId xmlns:a16="http://schemas.microsoft.com/office/drawing/2014/main" id="{4D41F506-4098-4960-B8F1-6E08534B8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73E1FE6-942D-4A74-8118-504F622E5BF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400"/>
          </a:p>
        </p:txBody>
      </p:sp>
      <p:sp>
        <p:nvSpPr>
          <p:cNvPr id="59395" name="Rectangle 4">
            <a:extLst>
              <a:ext uri="{FF2B5EF4-FFF2-40B4-BE49-F238E27FC236}">
                <a16:creationId xmlns:a16="http://schemas.microsoft.com/office/drawing/2014/main" id="{1563EB9B-6F7D-4709-A246-374FA785E68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63975" y="5145088"/>
            <a:ext cx="5257800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1-13 </a:t>
            </a:r>
            <a:r>
              <a:rPr lang="en-US" altLang="en-US" sz="1600"/>
              <a:t>A DIMM holds RAM and is mounted directly on a motherboard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59396" name="Picture 5">
            <a:extLst>
              <a:ext uri="{FF2B5EF4-FFF2-40B4-BE49-F238E27FC236}">
                <a16:creationId xmlns:a16="http://schemas.microsoft.com/office/drawing/2014/main" id="{1992D209-AC4E-4C9B-89F3-4150E74F58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531814"/>
            <a:ext cx="6584950" cy="4556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166579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3" name="Rectangle 4">
            <a:extLst>
              <a:ext uri="{FF2B5EF4-FFF2-40B4-BE49-F238E27FC236}">
                <a16:creationId xmlns:a16="http://schemas.microsoft.com/office/drawing/2014/main" id="{A4FA6EC4-794D-4941-9E00-EC267E65B0E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Secondary Storage</a:t>
            </a:r>
          </a:p>
        </p:txBody>
      </p:sp>
      <p:sp>
        <p:nvSpPr>
          <p:cNvPr id="61444" name="Rectangle 5">
            <a:extLst>
              <a:ext uri="{FF2B5EF4-FFF2-40B4-BE49-F238E27FC236}">
                <a16:creationId xmlns:a16="http://schemas.microsoft.com/office/drawing/2014/main" id="{B19C601D-EAEA-48EC-B225-AC1B5366ED10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/>
              <a:t>Remote storage locations containing data and instructions</a:t>
            </a:r>
          </a:p>
          <a:p>
            <a:pPr lvl="1" eaLnBrk="1" hangingPunct="1"/>
            <a:r>
              <a:rPr lang="en-US" altLang="en-US"/>
              <a:t>Cannot be directly processed by CPU</a:t>
            </a:r>
          </a:p>
          <a:p>
            <a:pPr lvl="1" eaLnBrk="1" hangingPunct="1"/>
            <a:r>
              <a:rPr lang="en-US" altLang="en-US"/>
              <a:t>Permanent (nonvolatile)</a:t>
            </a:r>
          </a:p>
          <a:p>
            <a:pPr eaLnBrk="1" hangingPunct="1"/>
            <a:r>
              <a:rPr lang="en-US" altLang="en-US"/>
              <a:t>Hard drives</a:t>
            </a:r>
          </a:p>
          <a:p>
            <a:pPr lvl="1" eaLnBrk="1" hangingPunct="1"/>
            <a:r>
              <a:rPr lang="en-US" altLang="en-US"/>
              <a:t>Main secondary computer storage device</a:t>
            </a:r>
          </a:p>
          <a:p>
            <a:pPr lvl="1" eaLnBrk="1" hangingPunct="1"/>
            <a:r>
              <a:rPr lang="en-US" altLang="en-US"/>
              <a:t>Magnetic hard drives </a:t>
            </a:r>
          </a:p>
          <a:p>
            <a:pPr lvl="2" eaLnBrk="1" hangingPunct="1"/>
            <a:r>
              <a:rPr lang="en-US" altLang="en-US"/>
              <a:t>Use Integrated Drive Electronics (IDE)</a:t>
            </a:r>
          </a:p>
          <a:p>
            <a:pPr lvl="1" eaLnBrk="1" hangingPunct="1"/>
            <a:r>
              <a:rPr lang="en-US" altLang="en-US"/>
              <a:t>Solid state drive (SSD)</a:t>
            </a:r>
          </a:p>
          <a:p>
            <a:pPr lvl="2" eaLnBrk="1" hangingPunct="1"/>
            <a:r>
              <a:rPr lang="en-US" altLang="en-US"/>
              <a:t>Use nonvolatile flash memory</a:t>
            </a:r>
          </a:p>
        </p:txBody>
      </p:sp>
      <p:sp>
        <p:nvSpPr>
          <p:cNvPr id="61442" name="Footer Placeholder 3">
            <a:extLst>
              <a:ext uri="{FF2B5EF4-FFF2-40B4-BE49-F238E27FC236}">
                <a16:creationId xmlns:a16="http://schemas.microsoft.com/office/drawing/2014/main" id="{F4A8AA0D-289B-4C98-9FDB-FD047C9A68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61445" name="Slide Number Placeholder 4">
            <a:extLst>
              <a:ext uri="{FF2B5EF4-FFF2-40B4-BE49-F238E27FC236}">
                <a16:creationId xmlns:a16="http://schemas.microsoft.com/office/drawing/2014/main" id="{0BEC6FDF-B426-4EA6-8661-01282C209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835EE6D-7A39-47FF-B106-77608BA8B23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16604185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Footer Placeholder 1">
            <a:extLst>
              <a:ext uri="{FF2B5EF4-FFF2-40B4-BE49-F238E27FC236}">
                <a16:creationId xmlns:a16="http://schemas.microsoft.com/office/drawing/2014/main" id="{398BA1FB-7B9D-41DC-823A-4E77E51EAD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63495" name="Slide Number Placeholder 6">
            <a:extLst>
              <a:ext uri="{FF2B5EF4-FFF2-40B4-BE49-F238E27FC236}">
                <a16:creationId xmlns:a16="http://schemas.microsoft.com/office/drawing/2014/main" id="{7B587868-31AD-4602-B09D-F1C981CDD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0EC2D66-D08A-4547-B13D-AE9E4217A7F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400"/>
          </a:p>
        </p:txBody>
      </p:sp>
      <p:sp>
        <p:nvSpPr>
          <p:cNvPr id="63491" name="Rectangle 3">
            <a:extLst>
              <a:ext uri="{FF2B5EF4-FFF2-40B4-BE49-F238E27FC236}">
                <a16:creationId xmlns:a16="http://schemas.microsoft.com/office/drawing/2014/main" id="{F8279EE5-C3A5-4183-AD55-C87ABE81A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81200" y="4876801"/>
            <a:ext cx="3563938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1-15 </a:t>
            </a:r>
            <a:r>
              <a:rPr lang="en-US" altLang="en-US" sz="1600"/>
              <a:t>Hard drive with sealed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cover removed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Seagate Technologies LLC</a:t>
            </a:r>
          </a:p>
        </p:txBody>
      </p:sp>
      <p:sp>
        <p:nvSpPr>
          <p:cNvPr id="63492" name="Rectangle 5">
            <a:extLst>
              <a:ext uri="{FF2B5EF4-FFF2-40B4-BE49-F238E27FC236}">
                <a16:creationId xmlns:a16="http://schemas.microsoft.com/office/drawing/2014/main" id="{70916522-BB11-4A8C-85E8-6973B5A9B7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19800" y="4876801"/>
            <a:ext cx="4267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1-16 </a:t>
            </a:r>
            <a:r>
              <a:rPr lang="en-US" altLang="en-US" sz="1600"/>
              <a:t>Four SSD drives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63493" name="Picture 6">
            <a:extLst>
              <a:ext uri="{FF2B5EF4-FFF2-40B4-BE49-F238E27FC236}">
                <a16:creationId xmlns:a16="http://schemas.microsoft.com/office/drawing/2014/main" id="{96EFFB00-7F37-492B-B60C-90C47DE2FE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1524001"/>
            <a:ext cx="3867150" cy="307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3494" name="Picture 7">
            <a:extLst>
              <a:ext uri="{FF2B5EF4-FFF2-40B4-BE49-F238E27FC236}">
                <a16:creationId xmlns:a16="http://schemas.microsoft.com/office/drawing/2014/main" id="{CC5B0B66-5A05-4946-9597-FEEA2510CC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7400" y="1828800"/>
            <a:ext cx="4667250" cy="2609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621612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9" name="Rectangle 4">
            <a:extLst>
              <a:ext uri="{FF2B5EF4-FFF2-40B4-BE49-F238E27FC236}">
                <a16:creationId xmlns:a16="http://schemas.microsoft.com/office/drawing/2014/main" id="{D0B9F2F8-94D8-493C-B3F3-23EA2823A73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Secondary Storage (cont’d.)</a:t>
            </a:r>
          </a:p>
        </p:txBody>
      </p:sp>
      <p:sp>
        <p:nvSpPr>
          <p:cNvPr id="65540" name="Rectangle 5">
            <a:extLst>
              <a:ext uri="{FF2B5EF4-FFF2-40B4-BE49-F238E27FC236}">
                <a16:creationId xmlns:a16="http://schemas.microsoft.com/office/drawing/2014/main" id="{6735BFA4-3C3D-496C-A630-B5E29E09CCA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Hard drives (cont’d.)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ATA (Advanced Technology Attachment) standard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Specifies motherboard-hard drive interface 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Types: serial ATA (SATA), parallel ATA (PATA)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Serial ATA standard 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External SATA (eSATA) 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Usually two to eight SATA and eSATA connectors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Parallel ATA (PATA)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Slower than SATA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Two connectors on a motherboard for two data cables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Accommodates up to four IDE devices</a:t>
            </a:r>
          </a:p>
        </p:txBody>
      </p:sp>
      <p:sp>
        <p:nvSpPr>
          <p:cNvPr id="65538" name="Footer Placeholder 3">
            <a:extLst>
              <a:ext uri="{FF2B5EF4-FFF2-40B4-BE49-F238E27FC236}">
                <a16:creationId xmlns:a16="http://schemas.microsoft.com/office/drawing/2014/main" id="{1220B7CD-DAD7-47B5-98B7-5E3879E1B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65541" name="Slide Number Placeholder 4">
            <a:extLst>
              <a:ext uri="{FF2B5EF4-FFF2-40B4-BE49-F238E27FC236}">
                <a16:creationId xmlns:a16="http://schemas.microsoft.com/office/drawing/2014/main" id="{3616C65D-CDAD-480B-9890-3009230C4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D672382-16EA-4D84-A589-649A74742BAA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213413537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Footer Placeholder 1">
            <a:extLst>
              <a:ext uri="{FF2B5EF4-FFF2-40B4-BE49-F238E27FC236}">
                <a16:creationId xmlns:a16="http://schemas.microsoft.com/office/drawing/2014/main" id="{426F0904-6740-45BF-A4A1-BAB9EA7D6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67589" name="Slide Number Placeholder 4">
            <a:extLst>
              <a:ext uri="{FF2B5EF4-FFF2-40B4-BE49-F238E27FC236}">
                <a16:creationId xmlns:a16="http://schemas.microsoft.com/office/drawing/2014/main" id="{42298EF1-2562-4F34-B6D6-CA6CCF689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DDDC077-8549-4ECE-A813-AFB2F24F9867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400"/>
          </a:p>
        </p:txBody>
      </p:sp>
      <p:sp>
        <p:nvSpPr>
          <p:cNvPr id="67587" name="Rectangle 6">
            <a:extLst>
              <a:ext uri="{FF2B5EF4-FFF2-40B4-BE49-F238E27FC236}">
                <a16:creationId xmlns:a16="http://schemas.microsoft.com/office/drawing/2014/main" id="{1184C6F5-57BD-4D0E-AEDD-C606DB4E10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38438" y="4953001"/>
            <a:ext cx="70104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1-18 </a:t>
            </a:r>
            <a:r>
              <a:rPr lang="en-US" altLang="en-US" sz="1600"/>
              <a:t>Using a parallel ATA interface, a motherboard has two IDE connectors, each of which can accommodate two devices; a hard drive usually connects to the motherboard using the primary IDE connector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67588" name="Picture 7">
            <a:extLst>
              <a:ext uri="{FF2B5EF4-FFF2-40B4-BE49-F238E27FC236}">
                <a16:creationId xmlns:a16="http://schemas.microsoft.com/office/drawing/2014/main" id="{A169EFD0-6A1D-4593-A54B-42C73BB20A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8438" y="663576"/>
            <a:ext cx="6648450" cy="406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07493569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Footer Placeholder 1">
            <a:extLst>
              <a:ext uri="{FF2B5EF4-FFF2-40B4-BE49-F238E27FC236}">
                <a16:creationId xmlns:a16="http://schemas.microsoft.com/office/drawing/2014/main" id="{84367004-0625-43BA-AEF8-AA716F402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68613" name="Slide Number Placeholder 4">
            <a:extLst>
              <a:ext uri="{FF2B5EF4-FFF2-40B4-BE49-F238E27FC236}">
                <a16:creationId xmlns:a16="http://schemas.microsoft.com/office/drawing/2014/main" id="{EA8AF391-2613-4919-8376-D2EED2593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F1B3D40-407E-4AB8-B938-DE73890BE13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400"/>
          </a:p>
        </p:txBody>
      </p:sp>
      <p:sp>
        <p:nvSpPr>
          <p:cNvPr id="68611" name="Rectangle 4">
            <a:extLst>
              <a:ext uri="{FF2B5EF4-FFF2-40B4-BE49-F238E27FC236}">
                <a16:creationId xmlns:a16="http://schemas.microsoft.com/office/drawing/2014/main" id="{754CD401-98CD-4F4B-9D45-53347D044D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4343401"/>
            <a:ext cx="73914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1-19 </a:t>
            </a:r>
            <a:r>
              <a:rPr lang="en-US" altLang="en-US" sz="1600"/>
              <a:t>Two IDE devices connected to a motherboard using both IDE connections and two cables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68612" name="Picture 5">
            <a:extLst>
              <a:ext uri="{FF2B5EF4-FFF2-40B4-BE49-F238E27FC236}">
                <a16:creationId xmlns:a16="http://schemas.microsoft.com/office/drawing/2014/main" id="{8A10A85C-7742-470A-9BB5-6E8D276BA4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1371600"/>
            <a:ext cx="7543800" cy="2895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30244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Footer Placeholder 1">
            <a:extLst>
              <a:ext uri="{FF2B5EF4-FFF2-40B4-BE49-F238E27FC236}">
                <a16:creationId xmlns:a16="http://schemas.microsoft.com/office/drawing/2014/main" id="{CD58A408-8985-4BED-8806-8098D8C80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70661" name="Slide Number Placeholder 4">
            <a:extLst>
              <a:ext uri="{FF2B5EF4-FFF2-40B4-BE49-F238E27FC236}">
                <a16:creationId xmlns:a16="http://schemas.microsoft.com/office/drawing/2014/main" id="{4994CD5F-9FB1-4D69-B233-BC69EE4C9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F876217-1B59-4094-BD84-F8CF4971511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en-US" sz="1400"/>
          </a:p>
        </p:txBody>
      </p:sp>
      <p:sp>
        <p:nvSpPr>
          <p:cNvPr id="70659" name="Rectangle 5">
            <a:extLst>
              <a:ext uri="{FF2B5EF4-FFF2-40B4-BE49-F238E27FC236}">
                <a16:creationId xmlns:a16="http://schemas.microsoft.com/office/drawing/2014/main" id="{58D2A09F-C761-4EE0-9A70-B5AFF56C95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4450" y="5334001"/>
            <a:ext cx="7162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1-20 </a:t>
            </a:r>
            <a:r>
              <a:rPr lang="en-US" altLang="en-US" sz="1600"/>
              <a:t>This system has a CD-ROM and a Zip drive sharing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the secondary IDE cable and a hard drive using the primary IDE cable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70660" name="Picture 6">
            <a:extLst>
              <a:ext uri="{FF2B5EF4-FFF2-40B4-BE49-F238E27FC236}">
                <a16:creationId xmlns:a16="http://schemas.microsoft.com/office/drawing/2014/main" id="{F6BDA2F7-7F24-4F21-AE89-C63C7C0301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0" y="228600"/>
            <a:ext cx="5410200" cy="487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874643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7" name="Rectangle 4">
            <a:extLst>
              <a:ext uri="{FF2B5EF4-FFF2-40B4-BE49-F238E27FC236}">
                <a16:creationId xmlns:a16="http://schemas.microsoft.com/office/drawing/2014/main" id="{8AB41586-3F7C-419A-8A64-AED5838160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Secondary Storage (cont’d.)</a:t>
            </a:r>
          </a:p>
        </p:txBody>
      </p:sp>
      <p:sp>
        <p:nvSpPr>
          <p:cNvPr id="72708" name="Rectangle 5">
            <a:extLst>
              <a:ext uri="{FF2B5EF4-FFF2-40B4-BE49-F238E27FC236}">
                <a16:creationId xmlns:a16="http://schemas.microsoft.com/office/drawing/2014/main" id="{F4258CC9-F399-4784-9886-F4E20679530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81200" y="1600200"/>
            <a:ext cx="8229600" cy="16002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 sz="2800"/>
              <a:t>Optical drives</a:t>
            </a:r>
          </a:p>
          <a:p>
            <a:pPr lvl="1" eaLnBrk="1" hangingPunct="1"/>
            <a:r>
              <a:rPr lang="en-US" altLang="en-US" sz="2600"/>
              <a:t>RW can write to a disk</a:t>
            </a:r>
          </a:p>
          <a:p>
            <a:pPr lvl="1" eaLnBrk="1" hangingPunct="1"/>
            <a:r>
              <a:rPr lang="en-US" altLang="en-US" sz="2600"/>
              <a:t>ROM (read-only memory) can only read a disc</a:t>
            </a:r>
          </a:p>
        </p:txBody>
      </p:sp>
      <p:sp>
        <p:nvSpPr>
          <p:cNvPr id="72706" name="Footer Placeholder 3">
            <a:extLst>
              <a:ext uri="{FF2B5EF4-FFF2-40B4-BE49-F238E27FC236}">
                <a16:creationId xmlns:a16="http://schemas.microsoft.com/office/drawing/2014/main" id="{24D48194-C376-4FFB-8C26-6CC771097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72711" name="Slide Number Placeholder 6">
            <a:extLst>
              <a:ext uri="{FF2B5EF4-FFF2-40B4-BE49-F238E27FC236}">
                <a16:creationId xmlns:a16="http://schemas.microsoft.com/office/drawing/2014/main" id="{22B23C18-7237-4099-9CDF-32205474B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ACE11AF-0C1E-4E33-B504-7A5E3CBB373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400"/>
          </a:p>
        </p:txBody>
      </p:sp>
      <p:sp>
        <p:nvSpPr>
          <p:cNvPr id="72709" name="Rectangle 8">
            <a:extLst>
              <a:ext uri="{FF2B5EF4-FFF2-40B4-BE49-F238E27FC236}">
                <a16:creationId xmlns:a16="http://schemas.microsoft.com/office/drawing/2014/main" id="{FA1E1354-9B2D-49FC-B7E7-9F41D35A88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5494338"/>
            <a:ext cx="67818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1-22 </a:t>
            </a:r>
            <a:r>
              <a:rPr lang="en-US" altLang="en-US" sz="1600"/>
              <a:t>This CD drive is an EIDE device and connects to the motherboard by way of an IDE data cable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72710" name="Picture 7">
            <a:extLst>
              <a:ext uri="{FF2B5EF4-FFF2-40B4-BE49-F238E27FC236}">
                <a16:creationId xmlns:a16="http://schemas.microsoft.com/office/drawing/2014/main" id="{57D54412-E0FF-4D57-B706-8DB6C00376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8600" y="3105150"/>
            <a:ext cx="3886200" cy="2457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930195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2">
            <a:extLst>
              <a:ext uri="{FF2B5EF4-FFF2-40B4-BE49-F238E27FC236}">
                <a16:creationId xmlns:a16="http://schemas.microsoft.com/office/drawing/2014/main" id="{DF7B9F39-5B96-4FD1-9647-0383B1BA806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Secondary Storage (cont’d.)</a:t>
            </a:r>
          </a:p>
        </p:txBody>
      </p:sp>
      <p:sp>
        <p:nvSpPr>
          <p:cNvPr id="74755" name="Rectangle 3">
            <a:extLst>
              <a:ext uri="{FF2B5EF4-FFF2-40B4-BE49-F238E27FC236}">
                <a16:creationId xmlns:a16="http://schemas.microsoft.com/office/drawing/2014/main" id="{3454412B-D351-46AC-8FA0-4F29F06CC9B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USB flash drives and memory cards</a:t>
            </a:r>
          </a:p>
          <a:p>
            <a:pPr lvl="1"/>
            <a:r>
              <a:rPr lang="en-US" altLang="en-US"/>
              <a:t>Popular, nonvolatile flash memory chips</a:t>
            </a:r>
          </a:p>
          <a:p>
            <a:pPr lvl="1"/>
            <a:r>
              <a:rPr lang="en-US" altLang="en-US"/>
              <a:t>Compact; easy to use; currently hold up to 64 GB of data</a:t>
            </a:r>
          </a:p>
        </p:txBody>
      </p:sp>
      <p:sp>
        <p:nvSpPr>
          <p:cNvPr id="74756" name="Footer Placeholder 3">
            <a:extLst>
              <a:ext uri="{FF2B5EF4-FFF2-40B4-BE49-F238E27FC236}">
                <a16:creationId xmlns:a16="http://schemas.microsoft.com/office/drawing/2014/main" id="{D0DB88EE-DE46-441C-9BBE-04B3889F2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74759" name="Slide Number Placeholder 6">
            <a:extLst>
              <a:ext uri="{FF2B5EF4-FFF2-40B4-BE49-F238E27FC236}">
                <a16:creationId xmlns:a16="http://schemas.microsoft.com/office/drawing/2014/main" id="{F39DCF42-BC7B-4704-9F27-642EE54A5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0E09BFA-CA52-492E-A1BD-B38A9AB1D68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400"/>
          </a:p>
        </p:txBody>
      </p:sp>
      <p:sp>
        <p:nvSpPr>
          <p:cNvPr id="74757" name="Rectangle 9">
            <a:extLst>
              <a:ext uri="{FF2B5EF4-FFF2-40B4-BE49-F238E27FC236}">
                <a16:creationId xmlns:a16="http://schemas.microsoft.com/office/drawing/2014/main" id="{FE58CDDA-F512-42AB-8AC8-181AA2D07B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5257801"/>
            <a:ext cx="48006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1-24 </a:t>
            </a:r>
            <a:r>
              <a:rPr lang="en-US" altLang="en-US" sz="1600"/>
              <a:t>Most laptops have a memory card slot that can accommodate an SD card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74758" name="Picture 8">
            <a:extLst>
              <a:ext uri="{FF2B5EF4-FFF2-40B4-BE49-F238E27FC236}">
                <a16:creationId xmlns:a16="http://schemas.microsoft.com/office/drawing/2014/main" id="{E868D442-7F70-4952-9685-D94F52928C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1" y="3657600"/>
            <a:ext cx="4276725" cy="1333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397018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3" name="Rectangle 4">
            <a:extLst>
              <a:ext uri="{FF2B5EF4-FFF2-40B4-BE49-F238E27FC236}">
                <a16:creationId xmlns:a16="http://schemas.microsoft.com/office/drawing/2014/main" id="{F722D1C3-2D57-42DA-B37E-36673D147CA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/>
              <a:t>Motherboard Components Used For Communication Among Devices</a:t>
            </a:r>
            <a:r>
              <a:rPr lang="en-US" altLang="en-US" sz="3200"/>
              <a:t> </a:t>
            </a:r>
          </a:p>
        </p:txBody>
      </p:sp>
      <p:sp>
        <p:nvSpPr>
          <p:cNvPr id="76804" name="Rectangle 5">
            <a:extLst>
              <a:ext uri="{FF2B5EF4-FFF2-40B4-BE49-F238E27FC236}">
                <a16:creationId xmlns:a16="http://schemas.microsoft.com/office/drawing/2014/main" id="{3ED6A5A8-F38D-460F-8925-7BDD54FE7195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Traces</a:t>
            </a:r>
          </a:p>
          <a:p>
            <a:pPr lvl="1" eaLnBrk="1" hangingPunct="1"/>
            <a:r>
              <a:rPr lang="en-US" altLang="en-US"/>
              <a:t>Fine lines on top and bottom of the motherboard’s surface</a:t>
            </a:r>
          </a:p>
          <a:p>
            <a:pPr eaLnBrk="1" hangingPunct="1"/>
            <a:r>
              <a:rPr lang="en-US" altLang="en-US"/>
              <a:t>Bus</a:t>
            </a:r>
          </a:p>
          <a:p>
            <a:pPr lvl="1" eaLnBrk="1" hangingPunct="1"/>
            <a:r>
              <a:rPr lang="en-US" altLang="en-US"/>
              <a:t>System of pathways, transmission protocols</a:t>
            </a:r>
          </a:p>
          <a:p>
            <a:pPr eaLnBrk="1" hangingPunct="1"/>
            <a:r>
              <a:rPr lang="en-US" altLang="en-US"/>
              <a:t>Data bus</a:t>
            </a:r>
          </a:p>
          <a:p>
            <a:pPr lvl="1" eaLnBrk="1" hangingPunct="1"/>
            <a:r>
              <a:rPr lang="en-US" altLang="en-US"/>
              <a:t>Carries the data</a:t>
            </a:r>
          </a:p>
        </p:txBody>
      </p:sp>
      <p:sp>
        <p:nvSpPr>
          <p:cNvPr id="76802" name="Footer Placeholder 3">
            <a:extLst>
              <a:ext uri="{FF2B5EF4-FFF2-40B4-BE49-F238E27FC236}">
                <a16:creationId xmlns:a16="http://schemas.microsoft.com/office/drawing/2014/main" id="{B5D0805A-9CA3-4671-B4D8-D9015F85C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76805" name="Slide Number Placeholder 4">
            <a:extLst>
              <a:ext uri="{FF2B5EF4-FFF2-40B4-BE49-F238E27FC236}">
                <a16:creationId xmlns:a16="http://schemas.microsoft.com/office/drawing/2014/main" id="{C0085493-8DFD-4FA3-BC3A-24C4736BB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A4D966F-CB0F-4FEE-A18D-B16ED7EC380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2369513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Rectangle 4">
            <a:extLst>
              <a:ext uri="{FF2B5EF4-FFF2-40B4-BE49-F238E27FC236}">
                <a16:creationId xmlns:a16="http://schemas.microsoft.com/office/drawing/2014/main" id="{95BFB5A2-CE97-4DF0-8F4C-D2AF34F98E5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Hardware Needs Software to Work</a:t>
            </a:r>
          </a:p>
        </p:txBody>
      </p:sp>
      <p:sp>
        <p:nvSpPr>
          <p:cNvPr id="22532" name="Rectangle 5">
            <a:extLst>
              <a:ext uri="{FF2B5EF4-FFF2-40B4-BE49-F238E27FC236}">
                <a16:creationId xmlns:a16="http://schemas.microsoft.com/office/drawing/2014/main" id="{473856C6-C9EA-413B-9F25-52B463FEA57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/>
              <a:t>Hardware</a:t>
            </a:r>
          </a:p>
          <a:p>
            <a:pPr lvl="1" eaLnBrk="1" hangingPunct="1"/>
            <a:r>
              <a:rPr lang="en-US" altLang="en-US"/>
              <a:t>Computer’s physical components</a:t>
            </a:r>
          </a:p>
          <a:p>
            <a:pPr lvl="2" eaLnBrk="1" hangingPunct="1"/>
            <a:r>
              <a:rPr lang="en-US" altLang="en-US"/>
              <a:t>Monitor, keyboard, memory, hard drive</a:t>
            </a:r>
          </a:p>
          <a:p>
            <a:pPr eaLnBrk="1" hangingPunct="1"/>
            <a:r>
              <a:rPr lang="en-US" altLang="en-US"/>
              <a:t>Software</a:t>
            </a:r>
          </a:p>
          <a:p>
            <a:pPr lvl="1" eaLnBrk="1" hangingPunct="1"/>
            <a:r>
              <a:rPr lang="en-US" altLang="en-US"/>
              <a:t>Instruction set</a:t>
            </a:r>
          </a:p>
          <a:p>
            <a:pPr lvl="2" eaLnBrk="1" hangingPunct="1"/>
            <a:r>
              <a:rPr lang="en-US" altLang="en-US"/>
              <a:t>Directs hardware to accomplish a task</a:t>
            </a:r>
          </a:p>
          <a:p>
            <a:pPr lvl="1" eaLnBrk="1" hangingPunct="1"/>
            <a:r>
              <a:rPr lang="en-US" altLang="en-US"/>
              <a:t>Uses hardware for four basic functions</a:t>
            </a:r>
          </a:p>
          <a:p>
            <a:pPr lvl="2" eaLnBrk="1" hangingPunct="1"/>
            <a:r>
              <a:rPr lang="en-US" altLang="en-US"/>
              <a:t>Input, processing, storage, output</a:t>
            </a:r>
          </a:p>
          <a:p>
            <a:pPr eaLnBrk="1" hangingPunct="1"/>
            <a:r>
              <a:rPr lang="en-US" altLang="en-US"/>
              <a:t>Hardware components</a:t>
            </a:r>
          </a:p>
          <a:p>
            <a:pPr lvl="1" eaLnBrk="1" hangingPunct="1"/>
            <a:r>
              <a:rPr lang="en-US" altLang="en-US"/>
              <a:t>Require an electrical system</a:t>
            </a:r>
          </a:p>
        </p:txBody>
      </p:sp>
      <p:sp>
        <p:nvSpPr>
          <p:cNvPr id="22530" name="Footer Placeholder 3">
            <a:extLst>
              <a:ext uri="{FF2B5EF4-FFF2-40B4-BE49-F238E27FC236}">
                <a16:creationId xmlns:a16="http://schemas.microsoft.com/office/drawing/2014/main" id="{03B976B8-CB61-44CC-844F-4F8F22BDC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22533" name="Slide Number Placeholder 4">
            <a:extLst>
              <a:ext uri="{FF2B5EF4-FFF2-40B4-BE49-F238E27FC236}">
                <a16:creationId xmlns:a16="http://schemas.microsoft.com/office/drawing/2014/main" id="{6591511F-6934-43F9-AE56-734B7B734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E71DF97-5893-495B-99BC-7F6B4C2A407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33665738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Footer Placeholder 1">
            <a:extLst>
              <a:ext uri="{FF2B5EF4-FFF2-40B4-BE49-F238E27FC236}">
                <a16:creationId xmlns:a16="http://schemas.microsoft.com/office/drawing/2014/main" id="{AE801E03-F50F-4457-920F-5AD1680A4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78853" name="Slide Number Placeholder 4">
            <a:extLst>
              <a:ext uri="{FF2B5EF4-FFF2-40B4-BE49-F238E27FC236}">
                <a16:creationId xmlns:a16="http://schemas.microsoft.com/office/drawing/2014/main" id="{47BC373F-E295-4A6A-A3D0-51699EAF5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0EB1FF6-586B-486D-B698-98C80EFB22E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400"/>
          </a:p>
        </p:txBody>
      </p:sp>
      <p:sp>
        <p:nvSpPr>
          <p:cNvPr id="78851" name="Rectangle 5">
            <a:extLst>
              <a:ext uri="{FF2B5EF4-FFF2-40B4-BE49-F238E27FC236}">
                <a16:creationId xmlns:a16="http://schemas.microsoft.com/office/drawing/2014/main" id="{FA494A7F-D89C-4556-8365-6BC34704A5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29000" y="5029201"/>
            <a:ext cx="59436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1-27 </a:t>
            </a:r>
            <a:r>
              <a:rPr lang="en-US" altLang="en-US" sz="1600"/>
              <a:t>On the bottom of the motherboard, you can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see bus lines terminating at the CPU socket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78852" name="Picture 5">
            <a:extLst>
              <a:ext uri="{FF2B5EF4-FFF2-40B4-BE49-F238E27FC236}">
                <a16:creationId xmlns:a16="http://schemas.microsoft.com/office/drawing/2014/main" id="{B77CFD60-FE07-4F64-87A5-95DDD9D62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2450" y="838200"/>
            <a:ext cx="5975350" cy="381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523731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5" name="Rectangle 2">
            <a:extLst>
              <a:ext uri="{FF2B5EF4-FFF2-40B4-BE49-F238E27FC236}">
                <a16:creationId xmlns:a16="http://schemas.microsoft.com/office/drawing/2014/main" id="{2DDABEBE-E56D-4566-93AD-2690D664745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/>
              <a:t>Motherboard Components Used For Communication Among Devices (cont’d.)</a:t>
            </a:r>
          </a:p>
        </p:txBody>
      </p:sp>
      <p:sp>
        <p:nvSpPr>
          <p:cNvPr id="79876" name="Rectangle 3">
            <a:extLst>
              <a:ext uri="{FF2B5EF4-FFF2-40B4-BE49-F238E27FC236}">
                <a16:creationId xmlns:a16="http://schemas.microsoft.com/office/drawing/2014/main" id="{AC16927B-6623-416C-99BB-2834858CDADF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81200" y="1600200"/>
            <a:ext cx="8229600" cy="2286000"/>
          </a:xfrm>
        </p:spPr>
        <p:txBody>
          <a:bodyPr/>
          <a:lstStyle/>
          <a:p>
            <a:pPr eaLnBrk="1" hangingPunct="1"/>
            <a:r>
              <a:rPr lang="en-US" altLang="en-US"/>
              <a:t>Binary data corresponds to voltage on the line</a:t>
            </a:r>
          </a:p>
          <a:p>
            <a:pPr eaLnBrk="1" hangingPunct="1"/>
            <a:r>
              <a:rPr lang="en-US" altLang="en-US"/>
              <a:t>Data bus sizes today</a:t>
            </a:r>
          </a:p>
          <a:p>
            <a:pPr lvl="1" eaLnBrk="1" hangingPunct="1"/>
            <a:r>
              <a:rPr lang="en-US" altLang="en-US"/>
              <a:t>16, 32, 64, 128, 256 bits wide</a:t>
            </a:r>
          </a:p>
          <a:p>
            <a:pPr lvl="1" eaLnBrk="1" hangingPunct="1"/>
            <a:r>
              <a:rPr lang="en-US" altLang="en-US"/>
              <a:t>Some use error checking bit</a:t>
            </a:r>
          </a:p>
        </p:txBody>
      </p:sp>
      <p:sp>
        <p:nvSpPr>
          <p:cNvPr id="79874" name="Footer Placeholder 3">
            <a:extLst>
              <a:ext uri="{FF2B5EF4-FFF2-40B4-BE49-F238E27FC236}">
                <a16:creationId xmlns:a16="http://schemas.microsoft.com/office/drawing/2014/main" id="{24F3501E-4953-4B4C-98B5-F04C8E2E0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79879" name="Slide Number Placeholder 6">
            <a:extLst>
              <a:ext uri="{FF2B5EF4-FFF2-40B4-BE49-F238E27FC236}">
                <a16:creationId xmlns:a16="http://schemas.microsoft.com/office/drawing/2014/main" id="{684EEA9F-13D0-4694-B990-E9E599FE7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80D81C5-DB93-41BA-BAD2-66116534937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31</a:t>
            </a:fld>
            <a:endParaRPr lang="en-US" altLang="en-US" sz="1400"/>
          </a:p>
        </p:txBody>
      </p:sp>
      <p:sp>
        <p:nvSpPr>
          <p:cNvPr id="79877" name="Rectangle 6">
            <a:extLst>
              <a:ext uri="{FF2B5EF4-FFF2-40B4-BE49-F238E27FC236}">
                <a16:creationId xmlns:a16="http://schemas.microsoft.com/office/drawing/2014/main" id="{D1FE248D-020F-44F3-AF3F-FDC2AA867D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05000" y="5664200"/>
            <a:ext cx="7924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1-28 </a:t>
            </a:r>
            <a:r>
              <a:rPr lang="en-US" altLang="en-US" sz="1600"/>
              <a:t>A data bus has traces or lines that carry voltage interpreted by the CPU and other devices as bits Courtesy: Course Technology/Cengage Learning</a:t>
            </a:r>
          </a:p>
        </p:txBody>
      </p:sp>
      <p:pic>
        <p:nvPicPr>
          <p:cNvPr id="79878" name="Picture 7">
            <a:extLst>
              <a:ext uri="{FF2B5EF4-FFF2-40B4-BE49-F238E27FC236}">
                <a16:creationId xmlns:a16="http://schemas.microsoft.com/office/drawing/2014/main" id="{85F59223-5D04-4712-8437-5E839DB614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24300" y="3886200"/>
            <a:ext cx="3848100" cy="1828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56776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3" name="Rectangle 2">
            <a:extLst>
              <a:ext uri="{FF2B5EF4-FFF2-40B4-BE49-F238E27FC236}">
                <a16:creationId xmlns:a16="http://schemas.microsoft.com/office/drawing/2014/main" id="{270C4225-F5AF-4F13-9FFB-B29943DF41D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/>
              <a:t>Motherboard Components Used For Communication Among Devices (cont’d.)</a:t>
            </a:r>
          </a:p>
        </p:txBody>
      </p:sp>
      <p:sp>
        <p:nvSpPr>
          <p:cNvPr id="81924" name="Rectangle 3">
            <a:extLst>
              <a:ext uri="{FF2B5EF4-FFF2-40B4-BE49-F238E27FC236}">
                <a16:creationId xmlns:a16="http://schemas.microsoft.com/office/drawing/2014/main" id="{57151ECE-A187-4B83-BB68-35A35F90AAFB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/>
              <a:t>Data path size</a:t>
            </a:r>
          </a:p>
          <a:p>
            <a:pPr lvl="1" eaLnBrk="1" hangingPunct="1"/>
            <a:r>
              <a:rPr lang="en-US" altLang="en-US"/>
              <a:t>Width of a data bus</a:t>
            </a:r>
          </a:p>
          <a:p>
            <a:pPr eaLnBrk="1" hangingPunct="1"/>
            <a:r>
              <a:rPr lang="en-US" altLang="en-US"/>
              <a:t>Motherboard can have more than one bus</a:t>
            </a:r>
          </a:p>
          <a:p>
            <a:pPr lvl="1" eaLnBrk="1" hangingPunct="1"/>
            <a:r>
              <a:rPr lang="en-US" altLang="en-US"/>
              <a:t>Main motherboard bus</a:t>
            </a:r>
          </a:p>
          <a:p>
            <a:pPr lvl="2" eaLnBrk="1" hangingPunct="1"/>
            <a:r>
              <a:rPr lang="en-US" altLang="en-US"/>
              <a:t>Communicates with CPU, memory, chipset</a:t>
            </a:r>
          </a:p>
          <a:p>
            <a:r>
              <a:rPr lang="en-US" altLang="en-US"/>
              <a:t>Buses for expansion slots: </a:t>
            </a:r>
          </a:p>
          <a:p>
            <a:pPr lvl="1"/>
            <a:r>
              <a:rPr lang="en-US" altLang="en-US"/>
              <a:t>PCI (Peripheral Component Interconnect) </a:t>
            </a:r>
          </a:p>
          <a:p>
            <a:pPr lvl="1"/>
            <a:r>
              <a:rPr lang="en-US" altLang="en-US"/>
              <a:t>AGP (Accelerated Graphics Port)</a:t>
            </a:r>
          </a:p>
        </p:txBody>
      </p:sp>
      <p:sp>
        <p:nvSpPr>
          <p:cNvPr id="81922" name="Footer Placeholder 3">
            <a:extLst>
              <a:ext uri="{FF2B5EF4-FFF2-40B4-BE49-F238E27FC236}">
                <a16:creationId xmlns:a16="http://schemas.microsoft.com/office/drawing/2014/main" id="{FA24ABDA-C91D-4ED9-A0BE-4E31EA6E8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81925" name="Slide Number Placeholder 4">
            <a:extLst>
              <a:ext uri="{FF2B5EF4-FFF2-40B4-BE49-F238E27FC236}">
                <a16:creationId xmlns:a16="http://schemas.microsoft.com/office/drawing/2014/main" id="{0A914513-EAC9-4F20-B975-0730289B92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9F1CEC7-B692-48CA-BF69-EBA9E200BB45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15887793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Footer Placeholder 1">
            <a:extLst>
              <a:ext uri="{FF2B5EF4-FFF2-40B4-BE49-F238E27FC236}">
                <a16:creationId xmlns:a16="http://schemas.microsoft.com/office/drawing/2014/main" id="{1D8A0D9D-85A0-4BAA-8470-52A17E486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83973" name="Slide Number Placeholder 4">
            <a:extLst>
              <a:ext uri="{FF2B5EF4-FFF2-40B4-BE49-F238E27FC236}">
                <a16:creationId xmlns:a16="http://schemas.microsoft.com/office/drawing/2014/main" id="{05C95139-3B35-4274-8759-CFE9B4155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AFD4B26-B1F0-4C90-A2C0-2DFA7F7C1EB4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en-US" sz="1400"/>
          </a:p>
        </p:txBody>
      </p:sp>
      <p:sp>
        <p:nvSpPr>
          <p:cNvPr id="83971" name="Rectangle 4">
            <a:extLst>
              <a:ext uri="{FF2B5EF4-FFF2-40B4-BE49-F238E27FC236}">
                <a16:creationId xmlns:a16="http://schemas.microsoft.com/office/drawing/2014/main" id="{6A8C9C80-2176-4D07-8A29-14E04F0722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5100" y="5029201"/>
            <a:ext cx="70104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1-30 </a:t>
            </a:r>
            <a:r>
              <a:rPr lang="en-US" altLang="en-US" sz="1600"/>
              <a:t>The lines of a bus terminate at an expansion slot where they connect to pins that connect to lines on the expansion card inserted in the slot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83972" name="Picture 5">
            <a:extLst>
              <a:ext uri="{FF2B5EF4-FFF2-40B4-BE49-F238E27FC236}">
                <a16:creationId xmlns:a16="http://schemas.microsoft.com/office/drawing/2014/main" id="{6C08437A-1740-44C4-8A96-9747D6DD2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6176" y="304800"/>
            <a:ext cx="7026275" cy="4191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4568746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Footer Placeholder 1">
            <a:extLst>
              <a:ext uri="{FF2B5EF4-FFF2-40B4-BE49-F238E27FC236}">
                <a16:creationId xmlns:a16="http://schemas.microsoft.com/office/drawing/2014/main" id="{7D1333D3-E714-4405-B88B-22311790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84997" name="Slide Number Placeholder 4">
            <a:extLst>
              <a:ext uri="{FF2B5EF4-FFF2-40B4-BE49-F238E27FC236}">
                <a16:creationId xmlns:a16="http://schemas.microsoft.com/office/drawing/2014/main" id="{6C07A20A-0D34-4633-A009-86748865D9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4712947-63A1-4331-9665-078CF361D4C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34</a:t>
            </a:fld>
            <a:endParaRPr lang="en-US" altLang="en-US" sz="1400"/>
          </a:p>
        </p:txBody>
      </p:sp>
      <p:sp>
        <p:nvSpPr>
          <p:cNvPr id="84995" name="Rectangle 3">
            <a:extLst>
              <a:ext uri="{FF2B5EF4-FFF2-40B4-BE49-F238E27FC236}">
                <a16:creationId xmlns:a16="http://schemas.microsoft.com/office/drawing/2014/main" id="{45133F05-4A57-4A8D-B579-24820BA846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19400" y="5181601"/>
            <a:ext cx="67818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1-31 </a:t>
            </a:r>
            <a:r>
              <a:rPr lang="en-US" altLang="en-US" sz="1600"/>
              <a:t>The one AGP slot used for a video card is set farther from the edge of the board than the PCI slots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84996" name="Picture 5">
            <a:extLst>
              <a:ext uri="{FF2B5EF4-FFF2-40B4-BE49-F238E27FC236}">
                <a16:creationId xmlns:a16="http://schemas.microsoft.com/office/drawing/2014/main" id="{D0198339-92E5-4B09-B382-E4139CA012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1" y="990601"/>
            <a:ext cx="5800725" cy="401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836613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Rectangle 8">
            <a:extLst>
              <a:ext uri="{FF2B5EF4-FFF2-40B4-BE49-F238E27FC236}">
                <a16:creationId xmlns:a16="http://schemas.microsoft.com/office/drawing/2014/main" id="{1A0E4066-794E-4A30-A2FE-C0DDB97A275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981200" y="274638"/>
            <a:ext cx="8229600" cy="1020762"/>
          </a:xfrm>
        </p:spPr>
        <p:txBody>
          <a:bodyPr>
            <a:normAutofit/>
          </a:bodyPr>
          <a:lstStyle/>
          <a:p>
            <a:r>
              <a:rPr lang="en-US" altLang="en-US" sz="3200"/>
              <a:t>Motherboard Components Used For Communication Among Devices (cont’d.) </a:t>
            </a:r>
          </a:p>
        </p:txBody>
      </p:sp>
      <p:sp>
        <p:nvSpPr>
          <p:cNvPr id="86019" name="Rectangle 9">
            <a:extLst>
              <a:ext uri="{FF2B5EF4-FFF2-40B4-BE49-F238E27FC236}">
                <a16:creationId xmlns:a16="http://schemas.microsoft.com/office/drawing/2014/main" id="{553F975D-F9D6-4F06-A8AE-B745CA9C0A84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81200" y="1295400"/>
            <a:ext cx="8229600" cy="4876800"/>
          </a:xfrm>
        </p:spPr>
        <p:txBody>
          <a:bodyPr>
            <a:normAutofit/>
          </a:bodyPr>
          <a:lstStyle/>
          <a:p>
            <a:pPr eaLnBrk="1" hangingPunct="1"/>
            <a:r>
              <a:rPr lang="en-US" altLang="en-US"/>
              <a:t>System clock</a:t>
            </a:r>
          </a:p>
          <a:p>
            <a:pPr lvl="1" eaLnBrk="1" hangingPunct="1"/>
            <a:r>
              <a:rPr lang="en-US" altLang="en-US"/>
              <a:t>Dedicated to timing motherboard chip activities</a:t>
            </a:r>
          </a:p>
          <a:p>
            <a:pPr lvl="1" eaLnBrk="1" hangingPunct="1"/>
            <a:r>
              <a:rPr lang="en-US" altLang="en-US"/>
              <a:t>Quartz crystal generates oscillation</a:t>
            </a:r>
          </a:p>
          <a:p>
            <a:r>
              <a:rPr lang="en-US" altLang="en-US"/>
              <a:t>Devices work according to beats (or cycles)</a:t>
            </a:r>
          </a:p>
          <a:p>
            <a:r>
              <a:rPr lang="en-US" altLang="en-US"/>
              <a:t>Clock speed measured in hertz (cycles/second)</a:t>
            </a:r>
          </a:p>
          <a:p>
            <a:pPr lvl="1"/>
            <a:r>
              <a:rPr lang="en-US" altLang="en-US"/>
              <a:t>One megahertz (MHz): one million cycles per second</a:t>
            </a:r>
          </a:p>
          <a:p>
            <a:pPr lvl="1"/>
            <a:r>
              <a:rPr lang="en-US" altLang="en-US"/>
              <a:t>One gigahertz (GHz): one billion cycles per second</a:t>
            </a:r>
          </a:p>
          <a:p>
            <a:r>
              <a:rPr lang="en-US" altLang="en-US"/>
              <a:t>Common ratings for motherboard buses</a:t>
            </a:r>
          </a:p>
          <a:p>
            <a:pPr lvl="1"/>
            <a:r>
              <a:rPr lang="en-US" altLang="en-US"/>
              <a:t>2600 MHz, 2000 MHz, 1600 MHz, 1333 MHz, 1066 MHz, 800 MHz, 533 MHz, or 400 MHz</a:t>
            </a:r>
          </a:p>
          <a:p>
            <a:r>
              <a:rPr lang="en-US" altLang="en-US"/>
              <a:t>Range of CPU speeds: 166 MHz to 4 GHz</a:t>
            </a:r>
          </a:p>
        </p:txBody>
      </p:sp>
      <p:sp>
        <p:nvSpPr>
          <p:cNvPr id="86020" name="Footer Placeholder 3">
            <a:extLst>
              <a:ext uri="{FF2B5EF4-FFF2-40B4-BE49-F238E27FC236}">
                <a16:creationId xmlns:a16="http://schemas.microsoft.com/office/drawing/2014/main" id="{CD689F5A-143B-4E62-8DE3-8C3F5D09A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86021" name="Slide Number Placeholder 4">
            <a:extLst>
              <a:ext uri="{FF2B5EF4-FFF2-40B4-BE49-F238E27FC236}">
                <a16:creationId xmlns:a16="http://schemas.microsoft.com/office/drawing/2014/main" id="{41AFAF88-503C-4B16-8F5E-F2233C76F5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7396357-CDA2-40E1-AEFF-35A589FAC3D6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41287019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Rectangle 2">
            <a:extLst>
              <a:ext uri="{FF2B5EF4-FFF2-40B4-BE49-F238E27FC236}">
                <a16:creationId xmlns:a16="http://schemas.microsoft.com/office/drawing/2014/main" id="{0DE34665-4632-40DC-ADDD-F62F489AD7A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Expansion Cards</a:t>
            </a:r>
          </a:p>
        </p:txBody>
      </p:sp>
      <p:sp>
        <p:nvSpPr>
          <p:cNvPr id="88068" name="Rectangle 3">
            <a:extLst>
              <a:ext uri="{FF2B5EF4-FFF2-40B4-BE49-F238E27FC236}">
                <a16:creationId xmlns:a16="http://schemas.microsoft.com/office/drawing/2014/main" id="{6FC75F20-5813-4D8B-A682-D877A7ABD7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81200" y="1676400"/>
            <a:ext cx="8305800" cy="4572000"/>
          </a:xfrm>
        </p:spPr>
        <p:txBody>
          <a:bodyPr/>
          <a:lstStyle/>
          <a:p>
            <a:pPr eaLnBrk="1" hangingPunct="1"/>
            <a:r>
              <a:rPr lang="en-US" altLang="en-US"/>
              <a:t>Some names for circuits mounted in expansion slots</a:t>
            </a:r>
          </a:p>
          <a:p>
            <a:pPr lvl="1" eaLnBrk="1" hangingPunct="1"/>
            <a:r>
              <a:rPr lang="en-US" altLang="en-US"/>
              <a:t>Circuit cards, adapter boards, expansion cards, cards</a:t>
            </a:r>
          </a:p>
          <a:p>
            <a:pPr eaLnBrk="1" hangingPunct="1"/>
            <a:r>
              <a:rPr lang="en-US" altLang="en-US"/>
              <a:t>Cards that connect the CPU to an external device</a:t>
            </a:r>
          </a:p>
          <a:p>
            <a:pPr lvl="1" eaLnBrk="1" hangingPunct="1"/>
            <a:r>
              <a:rPr lang="en-US" altLang="en-US"/>
              <a:t>Video: provides a port for the monitor</a:t>
            </a:r>
          </a:p>
          <a:p>
            <a:pPr lvl="1" eaLnBrk="1" hangingPunct="1"/>
            <a:r>
              <a:rPr lang="en-US" altLang="en-US"/>
              <a:t>Sound: provides ports for speakers and microphones</a:t>
            </a:r>
          </a:p>
          <a:p>
            <a:pPr lvl="1" eaLnBrk="1" hangingPunct="1"/>
            <a:r>
              <a:rPr lang="en-US" altLang="en-US"/>
              <a:t>Network: provides a port for a network cable</a:t>
            </a:r>
          </a:p>
          <a:p>
            <a:pPr lvl="1" eaLnBrk="1" hangingPunct="1"/>
            <a:r>
              <a:rPr lang="en-US" altLang="en-US"/>
              <a:t>Modem: provides ports for phone lines</a:t>
            </a:r>
          </a:p>
          <a:p>
            <a:pPr eaLnBrk="1" hangingPunct="1"/>
            <a:r>
              <a:rPr lang="en-US" altLang="en-US"/>
              <a:t>Determine a card’s function by identifying its port </a:t>
            </a:r>
          </a:p>
        </p:txBody>
      </p:sp>
      <p:sp>
        <p:nvSpPr>
          <p:cNvPr id="88066" name="Footer Placeholder 3">
            <a:extLst>
              <a:ext uri="{FF2B5EF4-FFF2-40B4-BE49-F238E27FC236}">
                <a16:creationId xmlns:a16="http://schemas.microsoft.com/office/drawing/2014/main" id="{E5CC0807-C087-47B8-9306-CC8048709D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88069" name="Slide Number Placeholder 4">
            <a:extLst>
              <a:ext uri="{FF2B5EF4-FFF2-40B4-BE49-F238E27FC236}">
                <a16:creationId xmlns:a16="http://schemas.microsoft.com/office/drawing/2014/main" id="{A4F8E084-ECD1-41E4-B804-1F25BBD04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BF7F745-7E7F-480C-9AF1-37EA74744BC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198164767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Footer Placeholder 1">
            <a:extLst>
              <a:ext uri="{FF2B5EF4-FFF2-40B4-BE49-F238E27FC236}">
                <a16:creationId xmlns:a16="http://schemas.microsoft.com/office/drawing/2014/main" id="{F5AC429A-F39F-4A92-A5E8-95849539D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90117" name="Slide Number Placeholder 4">
            <a:extLst>
              <a:ext uri="{FF2B5EF4-FFF2-40B4-BE49-F238E27FC236}">
                <a16:creationId xmlns:a16="http://schemas.microsoft.com/office/drawing/2014/main" id="{9B1960D9-0CA8-4815-BACA-12844F5320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5CA4236-6FEC-49ED-8BB0-786E90CAA8E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37</a:t>
            </a:fld>
            <a:endParaRPr lang="en-US" altLang="en-US" sz="1400"/>
          </a:p>
        </p:txBody>
      </p:sp>
      <p:sp>
        <p:nvSpPr>
          <p:cNvPr id="90115" name="Rectangle 5">
            <a:extLst>
              <a:ext uri="{FF2B5EF4-FFF2-40B4-BE49-F238E27FC236}">
                <a16:creationId xmlns:a16="http://schemas.microsoft.com/office/drawing/2014/main" id="{01732965-A45E-4CBF-ACC5-B59D67FC0B1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4953001"/>
            <a:ext cx="58674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1-32 </a:t>
            </a:r>
            <a:r>
              <a:rPr lang="en-US" altLang="en-US" sz="1600"/>
              <a:t>This adapter card is a modem card and is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mounted in a PCI slot on the motherboard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90116" name="Picture 5">
            <a:extLst>
              <a:ext uri="{FF2B5EF4-FFF2-40B4-BE49-F238E27FC236}">
                <a16:creationId xmlns:a16="http://schemas.microsoft.com/office/drawing/2014/main" id="{6F9F5A95-7A56-48E6-860E-E243DEE14D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1" y="838200"/>
            <a:ext cx="6569075" cy="388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674500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Footer Placeholder 1">
            <a:extLst>
              <a:ext uri="{FF2B5EF4-FFF2-40B4-BE49-F238E27FC236}">
                <a16:creationId xmlns:a16="http://schemas.microsoft.com/office/drawing/2014/main" id="{3432AC95-7A4C-414C-BDFB-2A2F8F4471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92165" name="Slide Number Placeholder 4">
            <a:extLst>
              <a:ext uri="{FF2B5EF4-FFF2-40B4-BE49-F238E27FC236}">
                <a16:creationId xmlns:a16="http://schemas.microsoft.com/office/drawing/2014/main" id="{4718DB7F-43E3-46EE-AEF1-218020C75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079D074-F1D7-4ED6-B624-1A595760C4F9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en-US" sz="1400"/>
          </a:p>
        </p:txBody>
      </p:sp>
      <p:sp>
        <p:nvSpPr>
          <p:cNvPr id="92163" name="Rectangle 5">
            <a:extLst>
              <a:ext uri="{FF2B5EF4-FFF2-40B4-BE49-F238E27FC236}">
                <a16:creationId xmlns:a16="http://schemas.microsoft.com/office/drawing/2014/main" id="{605172D4-3149-4E3A-AC70-70021CBB4D7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5105401"/>
            <a:ext cx="7696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1-34 </a:t>
            </a:r>
            <a:r>
              <a:rPr lang="en-US" altLang="en-US" sz="1600"/>
              <a:t>The easiest way to identify this video card is to look at the ports on the end of the card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92164" name="Picture 5">
            <a:extLst>
              <a:ext uri="{FF2B5EF4-FFF2-40B4-BE49-F238E27FC236}">
                <a16:creationId xmlns:a16="http://schemas.microsoft.com/office/drawing/2014/main" id="{FE86B3C7-2A59-497D-864C-C429686413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600" y="1676400"/>
            <a:ext cx="5429250" cy="2952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4342254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2">
            <a:extLst>
              <a:ext uri="{FF2B5EF4-FFF2-40B4-BE49-F238E27FC236}">
                <a16:creationId xmlns:a16="http://schemas.microsoft.com/office/drawing/2014/main" id="{30CEFD4A-94B5-4CE2-AC24-7FBEC1D2094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The Electrical System</a:t>
            </a:r>
          </a:p>
        </p:txBody>
      </p:sp>
      <p:sp>
        <p:nvSpPr>
          <p:cNvPr id="93188" name="Rectangle 3">
            <a:extLst>
              <a:ext uri="{FF2B5EF4-FFF2-40B4-BE49-F238E27FC236}">
                <a16:creationId xmlns:a16="http://schemas.microsoft.com/office/drawing/2014/main" id="{5EAB8573-3369-40FF-B0D8-032A33B8805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981200" y="1600200"/>
            <a:ext cx="8382000" cy="4572000"/>
          </a:xfrm>
        </p:spPr>
        <p:txBody>
          <a:bodyPr/>
          <a:lstStyle/>
          <a:p>
            <a:pPr eaLnBrk="1" hangingPunct="1"/>
            <a:r>
              <a:rPr lang="en-US" altLang="en-US"/>
              <a:t>Power supply</a:t>
            </a:r>
          </a:p>
          <a:p>
            <a:pPr lvl="1" eaLnBrk="1" hangingPunct="1"/>
            <a:r>
              <a:rPr lang="en-US" altLang="en-US"/>
              <a:t>Most important electrical component</a:t>
            </a:r>
          </a:p>
          <a:p>
            <a:pPr lvl="1" eaLnBrk="1" hangingPunct="1"/>
            <a:r>
              <a:rPr lang="en-US" altLang="en-US"/>
              <a:t>Converts AC voltage external source to DC voltage </a:t>
            </a:r>
          </a:p>
          <a:p>
            <a:pPr lvl="1" eaLnBrk="1" hangingPunct="1"/>
            <a:r>
              <a:rPr lang="en-US" altLang="en-US"/>
              <a:t>Reduces voltage from 110-120 volts to 12 volts or less</a:t>
            </a:r>
          </a:p>
          <a:p>
            <a:pPr lvl="1" eaLnBrk="1" hangingPunct="1"/>
            <a:r>
              <a:rPr lang="en-US" altLang="en-US"/>
              <a:t>Runs a fan to cool the inside of the computer case</a:t>
            </a:r>
          </a:p>
          <a:p>
            <a:pPr eaLnBrk="1" hangingPunct="1"/>
            <a:r>
              <a:rPr lang="en-US" altLang="en-US"/>
              <a:t>Temperatures &gt; 185</a:t>
            </a:r>
            <a:r>
              <a:rPr lang="en-US" altLang="en-US">
                <a:cs typeface="Arial" panose="020B0604020202020204" pitchFamily="34" charset="0"/>
                <a:sym typeface="WP MathA" pitchFamily="2" charset="2"/>
              </a:rPr>
              <a:t>°</a:t>
            </a:r>
            <a:r>
              <a:rPr lang="en-US" altLang="en-US"/>
              <a:t> F (85</a:t>
            </a:r>
            <a:r>
              <a:rPr lang="en-US" altLang="en-US">
                <a:cs typeface="Arial" panose="020B0604020202020204" pitchFamily="34" charset="0"/>
                <a:sym typeface="WP MathA" pitchFamily="2" charset="2"/>
              </a:rPr>
              <a:t>°</a:t>
            </a:r>
            <a:r>
              <a:rPr lang="en-US" altLang="en-US"/>
              <a:t> C) can cause component failure</a:t>
            </a:r>
          </a:p>
          <a:p>
            <a:pPr eaLnBrk="1" hangingPunct="1"/>
            <a:r>
              <a:rPr lang="en-US" altLang="en-US"/>
              <a:t>Motherboard has 1 or 2 connections to power supply</a:t>
            </a:r>
          </a:p>
          <a:p>
            <a:pPr eaLnBrk="1" hangingPunct="1"/>
            <a:endParaRPr lang="en-US" altLang="en-US"/>
          </a:p>
          <a:p>
            <a:pPr lvl="1" eaLnBrk="1" hangingPunct="1"/>
            <a:endParaRPr lang="en-US" altLang="en-US"/>
          </a:p>
          <a:p>
            <a:pPr eaLnBrk="1" hangingPunct="1"/>
            <a:endParaRPr lang="en-US" altLang="en-US"/>
          </a:p>
        </p:txBody>
      </p:sp>
      <p:sp>
        <p:nvSpPr>
          <p:cNvPr id="93186" name="Footer Placeholder 3">
            <a:extLst>
              <a:ext uri="{FF2B5EF4-FFF2-40B4-BE49-F238E27FC236}">
                <a16:creationId xmlns:a16="http://schemas.microsoft.com/office/drawing/2014/main" id="{F417D225-E2FC-46F1-BC47-7AF37BE2B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93189" name="Slide Number Placeholder 4">
            <a:extLst>
              <a:ext uri="{FF2B5EF4-FFF2-40B4-BE49-F238E27FC236}">
                <a16:creationId xmlns:a16="http://schemas.microsoft.com/office/drawing/2014/main" id="{DFF8AF65-CA36-4472-AB32-B7C07EDF2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A64ADF9-CD7F-48E2-BD33-C9B6A302FB8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39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28422573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Footer Placeholder 1">
            <a:extLst>
              <a:ext uri="{FF2B5EF4-FFF2-40B4-BE49-F238E27FC236}">
                <a16:creationId xmlns:a16="http://schemas.microsoft.com/office/drawing/2014/main" id="{4DFB087F-5480-4FED-9FF8-AAD918233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24581" name="Slide Number Placeholder 4">
            <a:extLst>
              <a:ext uri="{FF2B5EF4-FFF2-40B4-BE49-F238E27FC236}">
                <a16:creationId xmlns:a16="http://schemas.microsoft.com/office/drawing/2014/main" id="{5E402D1B-4E9E-4F08-BB85-52E4D2D00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D692047-DFA2-45FB-9751-359599C079BB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400"/>
          </a:p>
        </p:txBody>
      </p:sp>
      <p:sp>
        <p:nvSpPr>
          <p:cNvPr id="24579" name="Rectangle 4">
            <a:extLst>
              <a:ext uri="{FF2B5EF4-FFF2-40B4-BE49-F238E27FC236}">
                <a16:creationId xmlns:a16="http://schemas.microsoft.com/office/drawing/2014/main" id="{1381BA24-1DBE-4E5D-A9BE-D0CAD827F6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4953001"/>
            <a:ext cx="6553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1-1 </a:t>
            </a:r>
            <a:r>
              <a:rPr lang="en-US" altLang="en-US" sz="1600"/>
              <a:t>Computer activity consists of input, processing, storage, and output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24580" name="Picture 5">
            <a:extLst>
              <a:ext uri="{FF2B5EF4-FFF2-40B4-BE49-F238E27FC236}">
                <a16:creationId xmlns:a16="http://schemas.microsoft.com/office/drawing/2014/main" id="{3BA66851-8A39-4783-9BAD-7C03690C4D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7376" y="685801"/>
            <a:ext cx="6169025" cy="3902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411795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Footer Placeholder 1">
            <a:extLst>
              <a:ext uri="{FF2B5EF4-FFF2-40B4-BE49-F238E27FC236}">
                <a16:creationId xmlns:a16="http://schemas.microsoft.com/office/drawing/2014/main" id="{A60BB959-FC03-447E-8B42-9AC4AAC93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95237" name="Slide Number Placeholder 4">
            <a:extLst>
              <a:ext uri="{FF2B5EF4-FFF2-40B4-BE49-F238E27FC236}">
                <a16:creationId xmlns:a16="http://schemas.microsoft.com/office/drawing/2014/main" id="{A3D09005-4B69-4E42-B667-4CE99B338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3C10562-EB61-475B-8349-ACF7AFFDF14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40</a:t>
            </a:fld>
            <a:endParaRPr lang="en-US" altLang="en-US" sz="1400"/>
          </a:p>
        </p:txBody>
      </p:sp>
      <p:sp>
        <p:nvSpPr>
          <p:cNvPr id="95235" name="Rectangle 6">
            <a:extLst>
              <a:ext uri="{FF2B5EF4-FFF2-40B4-BE49-F238E27FC236}">
                <a16:creationId xmlns:a16="http://schemas.microsoft.com/office/drawing/2014/main" id="{693A2344-BA70-4292-BB5A-2A7521171A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3800" y="4724401"/>
            <a:ext cx="45720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1-36 </a:t>
            </a:r>
            <a:r>
              <a:rPr lang="en-US" altLang="en-US" sz="1600"/>
              <a:t>The motherboard receives its power from the power supply by way of a 20 or 24-pin connector called the P1 connector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95236" name="Picture 6">
            <a:extLst>
              <a:ext uri="{FF2B5EF4-FFF2-40B4-BE49-F238E27FC236}">
                <a16:creationId xmlns:a16="http://schemas.microsoft.com/office/drawing/2014/main" id="{2D2237DC-1273-4B37-BACC-65CEFDAA04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1447800"/>
            <a:ext cx="4383088" cy="3017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297583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Rectangle 2">
            <a:extLst>
              <a:ext uri="{FF2B5EF4-FFF2-40B4-BE49-F238E27FC236}">
                <a16:creationId xmlns:a16="http://schemas.microsoft.com/office/drawing/2014/main" id="{625B5BF7-D047-477C-A42E-D6F3422908F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Instructions Stored on the Motherboard and Other Boards</a:t>
            </a:r>
          </a:p>
        </p:txBody>
      </p:sp>
      <p:sp>
        <p:nvSpPr>
          <p:cNvPr id="97283" name="Rectangle 3">
            <a:extLst>
              <a:ext uri="{FF2B5EF4-FFF2-40B4-BE49-F238E27FC236}">
                <a16:creationId xmlns:a16="http://schemas.microsoft.com/office/drawing/2014/main" id="{FD78AF71-C308-4CD9-8AB7-541DFB06682E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/>
              <a:t>BIOS (basic input/output system)</a:t>
            </a:r>
          </a:p>
          <a:p>
            <a:pPr lvl="1"/>
            <a:r>
              <a:rPr lang="en-US" altLang="en-US"/>
              <a:t>Data and instructions stored on ROM chips</a:t>
            </a:r>
          </a:p>
          <a:p>
            <a:pPr lvl="1"/>
            <a:r>
              <a:rPr lang="en-US" altLang="en-US"/>
              <a:t>ROM BIOS chips: type of firmware</a:t>
            </a:r>
          </a:p>
          <a:p>
            <a:r>
              <a:rPr lang="en-US" altLang="en-US"/>
              <a:t>Three purposes served by motherboard ROM BIOS</a:t>
            </a:r>
          </a:p>
          <a:p>
            <a:pPr lvl="1"/>
            <a:r>
              <a:rPr lang="en-US" altLang="en-US"/>
              <a:t>System BIOS: manages simple devices</a:t>
            </a:r>
          </a:p>
          <a:p>
            <a:pPr lvl="1"/>
            <a:r>
              <a:rPr lang="en-US" altLang="en-US"/>
              <a:t>Startup BIOS: starts the computer</a:t>
            </a:r>
          </a:p>
          <a:p>
            <a:pPr lvl="1"/>
            <a:r>
              <a:rPr lang="en-US" altLang="en-US"/>
              <a:t>CMOS setup: changes motherboard settings</a:t>
            </a:r>
          </a:p>
          <a:p>
            <a:r>
              <a:rPr lang="en-US" altLang="en-US"/>
              <a:t>CMOS RAM: includes date, time, port configurations</a:t>
            </a:r>
          </a:p>
          <a:p>
            <a:r>
              <a:rPr lang="en-US" altLang="en-US"/>
              <a:t>Flash ROM</a:t>
            </a:r>
          </a:p>
          <a:p>
            <a:pPr lvl="1"/>
            <a:r>
              <a:rPr lang="en-US" altLang="en-US"/>
              <a:t>ROM chips that can be overwritten</a:t>
            </a:r>
          </a:p>
        </p:txBody>
      </p:sp>
      <p:sp>
        <p:nvSpPr>
          <p:cNvPr id="97284" name="Footer Placeholder 3">
            <a:extLst>
              <a:ext uri="{FF2B5EF4-FFF2-40B4-BE49-F238E27FC236}">
                <a16:creationId xmlns:a16="http://schemas.microsoft.com/office/drawing/2014/main" id="{426BD06C-F3F8-456B-9F04-FD01C041F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97285" name="Slide Number Placeholder 4">
            <a:extLst>
              <a:ext uri="{FF2B5EF4-FFF2-40B4-BE49-F238E27FC236}">
                <a16:creationId xmlns:a16="http://schemas.microsoft.com/office/drawing/2014/main" id="{CB44D0E7-CBF8-4C1C-B6A1-17AC1EB77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AC9C22F-10DC-4D59-89B1-16DBE281094C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41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31343036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Footer Placeholder 1">
            <a:extLst>
              <a:ext uri="{FF2B5EF4-FFF2-40B4-BE49-F238E27FC236}">
                <a16:creationId xmlns:a16="http://schemas.microsoft.com/office/drawing/2014/main" id="{73F86B29-AFB4-44B1-BE07-BB4E9F1A8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99333" name="Slide Number Placeholder 4">
            <a:extLst>
              <a:ext uri="{FF2B5EF4-FFF2-40B4-BE49-F238E27FC236}">
                <a16:creationId xmlns:a16="http://schemas.microsoft.com/office/drawing/2014/main" id="{E8D39D82-1AAC-4C4B-94B4-9EEA84A59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49B0EFF-2418-4019-9121-8F4FF063CFF0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42</a:t>
            </a:fld>
            <a:endParaRPr lang="en-US" altLang="en-US" sz="1400"/>
          </a:p>
        </p:txBody>
      </p:sp>
      <p:sp>
        <p:nvSpPr>
          <p:cNvPr id="99331" name="Rectangle 5">
            <a:extLst>
              <a:ext uri="{FF2B5EF4-FFF2-40B4-BE49-F238E27FC236}">
                <a16:creationId xmlns:a16="http://schemas.microsoft.com/office/drawing/2014/main" id="{41C5822F-F0B8-494C-8E22-E190572BCF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67000" y="4724401"/>
            <a:ext cx="73152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1-37 </a:t>
            </a:r>
            <a:r>
              <a:rPr lang="en-US" altLang="en-US" sz="1600"/>
              <a:t>This firmware chip contains flash ROM and CMOS RAM; CMOS RAM is powered by the coin battery located near the chip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99332" name="Picture 5">
            <a:extLst>
              <a:ext uri="{FF2B5EF4-FFF2-40B4-BE49-F238E27FC236}">
                <a16:creationId xmlns:a16="http://schemas.microsoft.com/office/drawing/2014/main" id="{433E1353-7DBD-4DD7-87A5-2318671A3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1" y="1447801"/>
            <a:ext cx="5561013" cy="283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637704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Footer Placeholder 3">
            <a:extLst>
              <a:ext uri="{FF2B5EF4-FFF2-40B4-BE49-F238E27FC236}">
                <a16:creationId xmlns:a16="http://schemas.microsoft.com/office/drawing/2014/main" id="{A3A82B6B-4688-45AF-BAC3-E2F33620EA0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101379" name="Rectangle 2">
            <a:extLst>
              <a:ext uri="{FF2B5EF4-FFF2-40B4-BE49-F238E27FC236}">
                <a16:creationId xmlns:a16="http://schemas.microsoft.com/office/drawing/2014/main" id="{36F3C55D-A1B8-40D2-B86A-50C400CBBC3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Summary </a:t>
            </a:r>
          </a:p>
        </p:txBody>
      </p:sp>
      <p:sp>
        <p:nvSpPr>
          <p:cNvPr id="101380" name="Rectangle 3">
            <a:extLst>
              <a:ext uri="{FF2B5EF4-FFF2-40B4-BE49-F238E27FC236}">
                <a16:creationId xmlns:a16="http://schemas.microsoft.com/office/drawing/2014/main" id="{E68F4BDF-4EA3-4640-8A0F-195D5FBAB3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05000" y="1676400"/>
            <a:ext cx="8458200" cy="4572000"/>
          </a:xfrm>
        </p:spPr>
        <p:txBody>
          <a:bodyPr/>
          <a:lstStyle/>
          <a:p>
            <a:pPr eaLnBrk="1" hangingPunct="1"/>
            <a:r>
              <a:rPr lang="en-US" altLang="en-US"/>
              <a:t>A computer comprises hardware and software</a:t>
            </a:r>
          </a:p>
          <a:p>
            <a:pPr eaLnBrk="1" hangingPunct="1"/>
            <a:r>
              <a:rPr lang="en-US" altLang="en-US"/>
              <a:t>Main functions</a:t>
            </a:r>
          </a:p>
          <a:p>
            <a:pPr lvl="1" eaLnBrk="1" hangingPunct="1"/>
            <a:r>
              <a:rPr lang="en-US" altLang="en-US"/>
              <a:t>Input, output, processing, storage</a:t>
            </a:r>
          </a:p>
          <a:p>
            <a:pPr eaLnBrk="1" hangingPunct="1"/>
            <a:r>
              <a:rPr lang="en-US" altLang="en-US"/>
              <a:t>Data stored in a binary format (one or zero, on or off)</a:t>
            </a:r>
          </a:p>
          <a:p>
            <a:pPr eaLnBrk="1" hangingPunct="1"/>
            <a:r>
              <a:rPr lang="en-US" altLang="en-US"/>
              <a:t>Input/output devices</a:t>
            </a:r>
          </a:p>
          <a:p>
            <a:pPr lvl="1" eaLnBrk="1" hangingPunct="1"/>
            <a:r>
              <a:rPr lang="en-US" altLang="en-US"/>
              <a:t>Keyboard, mouse, printer, monitor</a:t>
            </a:r>
          </a:p>
          <a:p>
            <a:pPr eaLnBrk="1" hangingPunct="1"/>
            <a:r>
              <a:rPr lang="en-US" altLang="en-US"/>
              <a:t>Motherboard (system board)</a:t>
            </a:r>
          </a:p>
          <a:p>
            <a:pPr lvl="1" eaLnBrk="1" hangingPunct="1"/>
            <a:r>
              <a:rPr lang="en-US" altLang="en-US"/>
              <a:t>Contains CPU, access to other circuit boards, peripherals</a:t>
            </a:r>
          </a:p>
        </p:txBody>
      </p:sp>
      <p:sp>
        <p:nvSpPr>
          <p:cNvPr id="101381" name="Slide Number Placeholder 4">
            <a:extLst>
              <a:ext uri="{FF2B5EF4-FFF2-40B4-BE49-F238E27FC236}">
                <a16:creationId xmlns:a16="http://schemas.microsoft.com/office/drawing/2014/main" id="{ED9552EC-A480-451A-BDED-AFB1BC0FA05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9E96143-D913-40FA-A01A-FB2C70086F78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43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27656263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Footer Placeholder 3">
            <a:extLst>
              <a:ext uri="{FF2B5EF4-FFF2-40B4-BE49-F238E27FC236}">
                <a16:creationId xmlns:a16="http://schemas.microsoft.com/office/drawing/2014/main" id="{FED2E1F3-4734-40B3-B205-9A3A67B0763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103427" name="Rectangle 2">
            <a:extLst>
              <a:ext uri="{FF2B5EF4-FFF2-40B4-BE49-F238E27FC236}">
                <a16:creationId xmlns:a16="http://schemas.microsoft.com/office/drawing/2014/main" id="{265A4160-C695-44CD-91DE-2B6D8579605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Summary (cont’d.)</a:t>
            </a:r>
          </a:p>
        </p:txBody>
      </p:sp>
      <p:sp>
        <p:nvSpPr>
          <p:cNvPr id="103428" name="Rectangle 3">
            <a:extLst>
              <a:ext uri="{FF2B5EF4-FFF2-40B4-BE49-F238E27FC236}">
                <a16:creationId xmlns:a16="http://schemas.microsoft.com/office/drawing/2014/main" id="{82F14199-5D6B-4F0B-A3CF-DAD8FBA1F8E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05000" y="1676400"/>
            <a:ext cx="8458200" cy="4572000"/>
          </a:xfrm>
        </p:spPr>
        <p:txBody>
          <a:bodyPr/>
          <a:lstStyle/>
          <a:p>
            <a:pPr eaLnBrk="1" hangingPunct="1"/>
            <a:r>
              <a:rPr lang="en-US" altLang="en-US"/>
              <a:t>Primary storage (RAM): volatile</a:t>
            </a:r>
          </a:p>
          <a:p>
            <a:pPr eaLnBrk="1" hangingPunct="1"/>
            <a:r>
              <a:rPr lang="en-US" altLang="en-US"/>
              <a:t>Secondary storage: nonvolatile</a:t>
            </a:r>
          </a:p>
          <a:p>
            <a:pPr eaLnBrk="1" hangingPunct="1"/>
            <a:r>
              <a:rPr lang="en-US" altLang="en-US"/>
              <a:t>Parallel and serial ATA standards</a:t>
            </a:r>
          </a:p>
          <a:p>
            <a:pPr lvl="1" eaLnBrk="1" hangingPunct="1"/>
            <a:r>
              <a:rPr lang="en-US" altLang="en-US"/>
              <a:t>Enable secondary storage devices to interface with the motherboard </a:t>
            </a:r>
          </a:p>
          <a:p>
            <a:pPr eaLnBrk="1" hangingPunct="1"/>
            <a:r>
              <a:rPr lang="en-US" altLang="en-US"/>
              <a:t>Computer bus</a:t>
            </a:r>
          </a:p>
          <a:p>
            <a:pPr lvl="1" eaLnBrk="1" hangingPunct="1"/>
            <a:r>
              <a:rPr lang="en-US" altLang="en-US"/>
              <a:t>System of communication pathways, protocols </a:t>
            </a:r>
          </a:p>
          <a:p>
            <a:pPr eaLnBrk="1" hangingPunct="1"/>
            <a:r>
              <a:rPr lang="en-US" altLang="en-US"/>
              <a:t>ROM BIOS</a:t>
            </a:r>
          </a:p>
          <a:p>
            <a:pPr lvl="1" eaLnBrk="1" hangingPunct="1"/>
            <a:r>
              <a:rPr lang="en-US" altLang="en-US"/>
              <a:t>Helps start PCs; manages simple devices; changes some motherboard settings</a:t>
            </a:r>
          </a:p>
        </p:txBody>
      </p:sp>
      <p:sp>
        <p:nvSpPr>
          <p:cNvPr id="103429" name="Slide Number Placeholder 4">
            <a:extLst>
              <a:ext uri="{FF2B5EF4-FFF2-40B4-BE49-F238E27FC236}">
                <a16:creationId xmlns:a16="http://schemas.microsoft.com/office/drawing/2014/main" id="{130D93AD-31F4-40F6-8EA6-3481934FD8C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D5DAF64-3B04-4F29-A82F-B056B4377EF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44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1538218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7" name="Rectangle 4">
            <a:extLst>
              <a:ext uri="{FF2B5EF4-FFF2-40B4-BE49-F238E27FC236}">
                <a16:creationId xmlns:a16="http://schemas.microsoft.com/office/drawing/2014/main" id="{96947E98-7F24-4F3C-8827-8B0B3904822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26435" y="655639"/>
            <a:ext cx="9084365" cy="944562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altLang="en-US" dirty="0">
                <a:solidFill>
                  <a:schemeClr val="tx1"/>
                </a:solidFill>
              </a:rPr>
              <a:t>Hardware Needs Software to Work (cont’d.)</a:t>
            </a:r>
          </a:p>
        </p:txBody>
      </p:sp>
      <p:sp>
        <p:nvSpPr>
          <p:cNvPr id="26628" name="Rectangle 5">
            <a:extLst>
              <a:ext uri="{FF2B5EF4-FFF2-40B4-BE49-F238E27FC236}">
                <a16:creationId xmlns:a16="http://schemas.microsoft.com/office/drawing/2014/main" id="{00034268-7506-4590-A31F-35A813DA9E61}"/>
              </a:ext>
            </a:extLst>
          </p:cNvPr>
          <p:cNvSpPr>
            <a:spLocks noGrp="1" noChangeArrowheads="1"/>
          </p:cNvSpPr>
          <p:nvPr>
            <p:ph type="body" sz="half" idx="1"/>
          </p:nvPr>
        </p:nvSpPr>
        <p:spPr>
          <a:xfrm>
            <a:off x="2057400" y="1447800"/>
            <a:ext cx="8229600" cy="1371600"/>
          </a:xfrm>
        </p:spPr>
        <p:txBody>
          <a:bodyPr/>
          <a:lstStyle/>
          <a:p>
            <a:pPr eaLnBrk="1" hangingPunct="1"/>
            <a:r>
              <a:rPr lang="en-US" altLang="en-US"/>
              <a:t>User interaction with computer</a:t>
            </a:r>
          </a:p>
          <a:p>
            <a:pPr lvl="1" eaLnBrk="1" hangingPunct="1"/>
            <a:r>
              <a:rPr lang="en-US" altLang="en-US"/>
              <a:t>User and software communicate with input device</a:t>
            </a:r>
          </a:p>
          <a:p>
            <a:pPr lvl="1" eaLnBrk="1" hangingPunct="1"/>
            <a:r>
              <a:rPr lang="en-US" altLang="en-US"/>
              <a:t>Hardware uses two states: on and off</a:t>
            </a:r>
          </a:p>
        </p:txBody>
      </p:sp>
      <p:sp>
        <p:nvSpPr>
          <p:cNvPr id="26626" name="Footer Placeholder 4">
            <a:extLst>
              <a:ext uri="{FF2B5EF4-FFF2-40B4-BE49-F238E27FC236}">
                <a16:creationId xmlns:a16="http://schemas.microsoft.com/office/drawing/2014/main" id="{1EC16F2F-9DFD-49A6-820D-7636AB5C8E5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26631" name="Slide Number Placeholder 6">
            <a:extLst>
              <a:ext uri="{FF2B5EF4-FFF2-40B4-BE49-F238E27FC236}">
                <a16:creationId xmlns:a16="http://schemas.microsoft.com/office/drawing/2014/main" id="{DAA99FF4-48B4-499F-ACFB-50CF633E53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9D7494D-B41E-4726-8AAC-A90E99F0FE53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400"/>
          </a:p>
        </p:txBody>
      </p:sp>
      <p:sp>
        <p:nvSpPr>
          <p:cNvPr id="26629" name="Rectangle 10">
            <a:extLst>
              <a:ext uri="{FF2B5EF4-FFF2-40B4-BE49-F238E27FC236}">
                <a16:creationId xmlns:a16="http://schemas.microsoft.com/office/drawing/2014/main" id="{CCB67598-B536-4C1E-A096-14FF945C90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5257801"/>
            <a:ext cx="6477000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1-2 </a:t>
            </a:r>
            <a:r>
              <a:rPr lang="en-US" altLang="en-US" sz="1600"/>
              <a:t>All communication, storage, and processing of data inside a computer are in binary form until presented as output to the user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26630" name="Picture 7">
            <a:extLst>
              <a:ext uri="{FF2B5EF4-FFF2-40B4-BE49-F238E27FC236}">
                <a16:creationId xmlns:a16="http://schemas.microsoft.com/office/drawing/2014/main" id="{B3234863-13A4-4CF9-9187-A6AD389388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1" y="2819401"/>
            <a:ext cx="6213475" cy="2314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72045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4">
            <a:extLst>
              <a:ext uri="{FF2B5EF4-FFF2-40B4-BE49-F238E27FC236}">
                <a16:creationId xmlns:a16="http://schemas.microsoft.com/office/drawing/2014/main" id="{4C4573C2-20A3-41C2-AA65-0B373A5CCEC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851992" y="500973"/>
            <a:ext cx="9601196" cy="1303867"/>
          </a:xfrm>
        </p:spPr>
        <p:txBody>
          <a:bodyPr>
            <a:normAutofit/>
          </a:bodyPr>
          <a:lstStyle/>
          <a:p>
            <a:r>
              <a:rPr lang="en-US" altLang="en-US" dirty="0"/>
              <a:t>Hardware Needs Software to Work (cont’d.)</a:t>
            </a:r>
          </a:p>
        </p:txBody>
      </p:sp>
      <p:sp>
        <p:nvSpPr>
          <p:cNvPr id="27651" name="Rectangle 5">
            <a:extLst>
              <a:ext uri="{FF2B5EF4-FFF2-40B4-BE49-F238E27FC236}">
                <a16:creationId xmlns:a16="http://schemas.microsoft.com/office/drawing/2014/main" id="{4BDB285D-2B54-4EBA-A531-C0454816D68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1676400" y="1974575"/>
            <a:ext cx="8229600" cy="4525963"/>
          </a:xfrm>
        </p:spPr>
        <p:txBody>
          <a:bodyPr/>
          <a:lstStyle/>
          <a:p>
            <a:r>
              <a:rPr lang="en-US" altLang="en-US" dirty="0"/>
              <a:t>Binary number system</a:t>
            </a:r>
          </a:p>
          <a:p>
            <a:pPr lvl="1"/>
            <a:r>
              <a:rPr lang="en-US" altLang="en-US" dirty="0"/>
              <a:t>Stores and reads two states</a:t>
            </a:r>
          </a:p>
          <a:p>
            <a:pPr lvl="2"/>
            <a:r>
              <a:rPr lang="en-US" altLang="en-US" dirty="0"/>
              <a:t>Zero or one</a:t>
            </a:r>
          </a:p>
          <a:p>
            <a:pPr lvl="1"/>
            <a:r>
              <a:rPr lang="en-US" altLang="en-US" dirty="0"/>
              <a:t>Bit: binary digit</a:t>
            </a:r>
          </a:p>
          <a:p>
            <a:pPr lvl="2"/>
            <a:r>
              <a:rPr lang="en-US" altLang="en-US" dirty="0"/>
              <a:t>Value of zero or one</a:t>
            </a:r>
          </a:p>
          <a:p>
            <a:pPr lvl="1"/>
            <a:r>
              <a:rPr lang="en-US" altLang="en-US" dirty="0"/>
              <a:t>Byte: eight bits</a:t>
            </a:r>
          </a:p>
          <a:p>
            <a:pPr lvl="1"/>
            <a:r>
              <a:rPr lang="en-US" altLang="en-US" dirty="0"/>
              <a:t>Used for counting, calculation, storage operations </a:t>
            </a:r>
          </a:p>
          <a:p>
            <a:r>
              <a:rPr lang="en-US" altLang="en-US" dirty="0"/>
              <a:t>American Standard Code for Information Interchange (ASCII)</a:t>
            </a:r>
          </a:p>
          <a:p>
            <a:pPr lvl="1"/>
            <a:r>
              <a:rPr lang="en-US" altLang="en-US" dirty="0"/>
              <a:t>Used for storing information</a:t>
            </a:r>
          </a:p>
        </p:txBody>
      </p:sp>
      <p:sp>
        <p:nvSpPr>
          <p:cNvPr id="27652" name="Footer Placeholder 3">
            <a:extLst>
              <a:ext uri="{FF2B5EF4-FFF2-40B4-BE49-F238E27FC236}">
                <a16:creationId xmlns:a16="http://schemas.microsoft.com/office/drawing/2014/main" id="{AADBAB2F-07EA-4FFE-912E-DDF14F4FB3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27653" name="Slide Number Placeholder 4">
            <a:extLst>
              <a:ext uri="{FF2B5EF4-FFF2-40B4-BE49-F238E27FC236}">
                <a16:creationId xmlns:a16="http://schemas.microsoft.com/office/drawing/2014/main" id="{42B4EEA7-EFF6-46B8-9AD6-22B04D491B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1363BF8-0C48-48A4-9AB3-CB685635547F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42700570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Rectangle 2">
            <a:extLst>
              <a:ext uri="{FF2B5EF4-FFF2-40B4-BE49-F238E27FC236}">
                <a16:creationId xmlns:a16="http://schemas.microsoft.com/office/drawing/2014/main" id="{8A64015A-6135-4309-B70C-A72334A5176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solidFill>
                  <a:schemeClr val="tx1"/>
                </a:solidFill>
              </a:rPr>
              <a:t>Hardware Used for Input and Output</a:t>
            </a:r>
          </a:p>
        </p:txBody>
      </p:sp>
      <p:sp>
        <p:nvSpPr>
          <p:cNvPr id="34820" name="Rectangle 3">
            <a:extLst>
              <a:ext uri="{FF2B5EF4-FFF2-40B4-BE49-F238E27FC236}">
                <a16:creationId xmlns:a16="http://schemas.microsoft.com/office/drawing/2014/main" id="{AF9045E5-4EB5-40CF-A729-023E0280FB6D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>
              <a:lnSpc>
                <a:spcPct val="90000"/>
              </a:lnSpc>
            </a:pPr>
            <a:r>
              <a:rPr lang="en-US" altLang="en-US"/>
              <a:t>I/O device communication with computer components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Cabled using a port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Port - access point located in back or front of case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Wireless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Primary input devices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Keyboard, mouse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/>
              <a:t>Requires electricity from inside case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/>
              <a:t>Primary output devices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Monitor: visually displays primary computer output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/>
              <a:t>Printer: produces paper output (hard copy)</a:t>
            </a:r>
          </a:p>
        </p:txBody>
      </p:sp>
      <p:sp>
        <p:nvSpPr>
          <p:cNvPr id="34818" name="Footer Placeholder 3">
            <a:extLst>
              <a:ext uri="{FF2B5EF4-FFF2-40B4-BE49-F238E27FC236}">
                <a16:creationId xmlns:a16="http://schemas.microsoft.com/office/drawing/2014/main" id="{C48B5D50-0E75-4D6D-9BE7-6E29D4696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34821" name="Slide Number Placeholder 4">
            <a:extLst>
              <a:ext uri="{FF2B5EF4-FFF2-40B4-BE49-F238E27FC236}">
                <a16:creationId xmlns:a16="http://schemas.microsoft.com/office/drawing/2014/main" id="{69DE5C92-8881-4A74-837D-54E0BF7EC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B8020C2-944B-45F4-90FA-11498B35A3EE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400"/>
          </a:p>
        </p:txBody>
      </p:sp>
    </p:spTree>
    <p:extLst>
      <p:ext uri="{BB962C8B-B14F-4D97-AF65-F5344CB8AC3E}">
        <p14:creationId xmlns:p14="http://schemas.microsoft.com/office/powerpoint/2010/main" val="10567127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Footer Placeholder 1">
            <a:extLst>
              <a:ext uri="{FF2B5EF4-FFF2-40B4-BE49-F238E27FC236}">
                <a16:creationId xmlns:a16="http://schemas.microsoft.com/office/drawing/2014/main" id="{4C990715-6AF3-4A4C-86DF-D04AE485E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36869" name="Slide Number Placeholder 4">
            <a:extLst>
              <a:ext uri="{FF2B5EF4-FFF2-40B4-BE49-F238E27FC236}">
                <a16:creationId xmlns:a16="http://schemas.microsoft.com/office/drawing/2014/main" id="{CEE3F91D-9E76-4E1E-A617-DE4AC3263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B947E95-3996-4D4B-9F7B-3C6F8F115C7D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400"/>
          </a:p>
        </p:txBody>
      </p:sp>
      <p:sp>
        <p:nvSpPr>
          <p:cNvPr id="36867" name="Rectangle 5">
            <a:extLst>
              <a:ext uri="{FF2B5EF4-FFF2-40B4-BE49-F238E27FC236}">
                <a16:creationId xmlns:a16="http://schemas.microsoft.com/office/drawing/2014/main" id="{EC54E2CE-9344-464A-85FF-A2F7B3FF257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0400" y="5661025"/>
            <a:ext cx="64008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1-4 </a:t>
            </a:r>
            <a:r>
              <a:rPr lang="en-US" altLang="en-US" sz="1600"/>
              <a:t>Input/output devices connect to the computer case by ports usually found on the back of the case</a:t>
            </a:r>
          </a:p>
        </p:txBody>
      </p:sp>
      <p:pic>
        <p:nvPicPr>
          <p:cNvPr id="36868" name="Picture 5">
            <a:extLst>
              <a:ext uri="{FF2B5EF4-FFF2-40B4-BE49-F238E27FC236}">
                <a16:creationId xmlns:a16="http://schemas.microsoft.com/office/drawing/2014/main" id="{DDFA1F46-3880-4830-BD39-3CD31C288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8064" y="1"/>
            <a:ext cx="5641975" cy="566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870" name="TextBox 1">
            <a:extLst>
              <a:ext uri="{FF2B5EF4-FFF2-40B4-BE49-F238E27FC236}">
                <a16:creationId xmlns:a16="http://schemas.microsoft.com/office/drawing/2014/main" id="{F30732A2-A776-43C7-8B08-941567CAC12E}"/>
              </a:ext>
            </a:extLst>
          </p:cNvPr>
          <p:cNvSpPr>
            <a:spLocks/>
          </p:cNvSpPr>
          <p:nvPr/>
        </p:nvSpPr>
        <p:spPr bwMode="auto">
          <a:xfrm flipH="1">
            <a:off x="3363913" y="2471738"/>
            <a:ext cx="366712" cy="246062"/>
          </a:xfrm>
          <a:custGeom>
            <a:avLst/>
            <a:gdLst>
              <a:gd name="T0" fmla="*/ 0 w 367548"/>
              <a:gd name="T1" fmla="*/ 0 h 256853"/>
              <a:gd name="T2" fmla="*/ 367548 w 367548"/>
              <a:gd name="T3" fmla="*/ 0 h 256853"/>
              <a:gd name="T4" fmla="*/ 367548 w 367548"/>
              <a:gd name="T5" fmla="*/ 236029 h 256853"/>
              <a:gd name="T6" fmla="*/ 10632 w 367548"/>
              <a:gd name="T7" fmla="*/ 246221 h 256853"/>
              <a:gd name="T8" fmla="*/ 0 w 367548"/>
              <a:gd name="T9" fmla="*/ 0 h 25685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67548"/>
              <a:gd name="T16" fmla="*/ 0 h 256853"/>
              <a:gd name="T17" fmla="*/ 367548 w 367548"/>
              <a:gd name="T18" fmla="*/ 256853 h 25685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67548" h="256853">
                <a:moveTo>
                  <a:pt x="0" y="0"/>
                </a:moveTo>
                <a:lnTo>
                  <a:pt x="367548" y="0"/>
                </a:lnTo>
                <a:lnTo>
                  <a:pt x="367548" y="246221"/>
                </a:lnTo>
                <a:lnTo>
                  <a:pt x="10632" y="256853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CA" altLang="en-US" sz="1000"/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0827270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Footer Placeholder 1">
            <a:extLst>
              <a:ext uri="{FF2B5EF4-FFF2-40B4-BE49-F238E27FC236}">
                <a16:creationId xmlns:a16="http://schemas.microsoft.com/office/drawing/2014/main" id="{2266E95F-B3A4-42A9-A225-C856117EA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400"/>
              <a:t>Introduction to Hardware</a:t>
            </a:r>
          </a:p>
        </p:txBody>
      </p:sp>
      <p:sp>
        <p:nvSpPr>
          <p:cNvPr id="37895" name="Slide Number Placeholder 6">
            <a:extLst>
              <a:ext uri="{FF2B5EF4-FFF2-40B4-BE49-F238E27FC236}">
                <a16:creationId xmlns:a16="http://schemas.microsoft.com/office/drawing/2014/main" id="{7BC6A6D7-1ADB-481C-86F8-8251B691A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64A5190-6735-45DB-872B-BCC682E9EA42}" type="slidenum">
              <a:rPr lang="en-US" altLang="en-US" sz="1400"/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400"/>
          </a:p>
        </p:txBody>
      </p:sp>
      <p:sp>
        <p:nvSpPr>
          <p:cNvPr id="37891" name="Rectangle 5">
            <a:extLst>
              <a:ext uri="{FF2B5EF4-FFF2-40B4-BE49-F238E27FC236}">
                <a16:creationId xmlns:a16="http://schemas.microsoft.com/office/drawing/2014/main" id="{BDBC89E5-514B-4DB3-82B8-046717175D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09800" y="4572001"/>
            <a:ext cx="3200400" cy="1323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1-5 </a:t>
            </a:r>
            <a:r>
              <a:rPr lang="en-US" altLang="en-US" sz="1600"/>
              <a:t>The keyboard and the mouse are the two most popular input devices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sp>
        <p:nvSpPr>
          <p:cNvPr id="37892" name="Rectangle 9">
            <a:extLst>
              <a:ext uri="{FF2B5EF4-FFF2-40B4-BE49-F238E27FC236}">
                <a16:creationId xmlns:a16="http://schemas.microsoft.com/office/drawing/2014/main" id="{FFC3876A-903C-4C42-A081-AE9EF89CBF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43600" y="4876801"/>
            <a:ext cx="4267200" cy="1077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 anchorCtr="1">
            <a:spAutoFit/>
          </a:bodyPr>
          <a:lstStyle>
            <a:lvl1pPr>
              <a:spcBef>
                <a:spcPct val="20000"/>
              </a:spcBef>
              <a:buChar char="•"/>
              <a:defRPr sz="2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 b="1"/>
              <a:t>Figure 1-6 </a:t>
            </a:r>
            <a:r>
              <a:rPr lang="en-US" altLang="en-US" sz="1600"/>
              <a:t>The two most popular output devices are the monitor and the printer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600"/>
              <a:t>Courtesy: Course Technology/Cengage Learning</a:t>
            </a:r>
          </a:p>
        </p:txBody>
      </p:sp>
      <p:pic>
        <p:nvPicPr>
          <p:cNvPr id="37893" name="Picture 6">
            <a:extLst>
              <a:ext uri="{FF2B5EF4-FFF2-40B4-BE49-F238E27FC236}">
                <a16:creationId xmlns:a16="http://schemas.microsoft.com/office/drawing/2014/main" id="{1BFF3AD4-5529-40B2-BE39-606DBF33EB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8151" y="762000"/>
            <a:ext cx="4340225" cy="3638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4" name="Picture 7">
            <a:extLst>
              <a:ext uri="{FF2B5EF4-FFF2-40B4-BE49-F238E27FC236}">
                <a16:creationId xmlns:a16="http://schemas.microsoft.com/office/drawing/2014/main" id="{0669B08B-FC57-4DAA-8D10-D8FCCDD05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9800" y="1254126"/>
            <a:ext cx="4419600" cy="324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9234455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10</TotalTime>
  <Words>2055</Words>
  <Application>Microsoft Office PowerPoint</Application>
  <PresentationFormat>Widescreen</PresentationFormat>
  <Paragraphs>345</Paragraphs>
  <Slides>44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44</vt:i4>
      </vt:variant>
    </vt:vector>
  </HeadingPairs>
  <TitlesOfParts>
    <vt:vector size="51" baseType="lpstr">
      <vt:lpstr>Arial</vt:lpstr>
      <vt:lpstr>Calibri</vt:lpstr>
      <vt:lpstr>Calibri Light</vt:lpstr>
      <vt:lpstr>Garamond</vt:lpstr>
      <vt:lpstr>WP MathA</vt:lpstr>
      <vt:lpstr>Organic</vt:lpstr>
      <vt:lpstr>Office Theme</vt:lpstr>
      <vt:lpstr>   Introduction to Hardware – Additional Information</vt:lpstr>
      <vt:lpstr>PC Hardware Components</vt:lpstr>
      <vt:lpstr>Hardware Needs Software to Work</vt:lpstr>
      <vt:lpstr>PowerPoint Presentation</vt:lpstr>
      <vt:lpstr>Hardware Needs Software to Work (cont’d.)</vt:lpstr>
      <vt:lpstr>Hardware Needs Software to Work (cont’d.)</vt:lpstr>
      <vt:lpstr>Hardware Used for Input and Output</vt:lpstr>
      <vt:lpstr>PowerPoint Presentation</vt:lpstr>
      <vt:lpstr>PowerPoint Presentation</vt:lpstr>
      <vt:lpstr>PowerPoint Presentation</vt:lpstr>
      <vt:lpstr>Hardware Inside the Computer Case</vt:lpstr>
      <vt:lpstr>PowerPoint Presentation</vt:lpstr>
      <vt:lpstr>The Motherboard</vt:lpstr>
      <vt:lpstr>PowerPoint Presentation</vt:lpstr>
      <vt:lpstr>PowerPoint Presentation</vt:lpstr>
      <vt:lpstr>The Processor and the Chipset</vt:lpstr>
      <vt:lpstr>PowerPoint Presentation</vt:lpstr>
      <vt:lpstr>Storage Devices</vt:lpstr>
      <vt:lpstr>Primary Storage </vt:lpstr>
      <vt:lpstr>PowerPoint Presentation</vt:lpstr>
      <vt:lpstr>Secondary Storage</vt:lpstr>
      <vt:lpstr>PowerPoint Presentation</vt:lpstr>
      <vt:lpstr>Secondary Storage (cont’d.)</vt:lpstr>
      <vt:lpstr>PowerPoint Presentation</vt:lpstr>
      <vt:lpstr>PowerPoint Presentation</vt:lpstr>
      <vt:lpstr>PowerPoint Presentation</vt:lpstr>
      <vt:lpstr>Secondary Storage (cont’d.)</vt:lpstr>
      <vt:lpstr>Secondary Storage (cont’d.)</vt:lpstr>
      <vt:lpstr>Motherboard Components Used For Communication Among Devices </vt:lpstr>
      <vt:lpstr>PowerPoint Presentation</vt:lpstr>
      <vt:lpstr>Motherboard Components Used For Communication Among Devices (cont’d.)</vt:lpstr>
      <vt:lpstr>Motherboard Components Used For Communication Among Devices (cont’d.)</vt:lpstr>
      <vt:lpstr>PowerPoint Presentation</vt:lpstr>
      <vt:lpstr>PowerPoint Presentation</vt:lpstr>
      <vt:lpstr>Motherboard Components Used For Communication Among Devices (cont’d.) </vt:lpstr>
      <vt:lpstr>Expansion Cards</vt:lpstr>
      <vt:lpstr>PowerPoint Presentation</vt:lpstr>
      <vt:lpstr>PowerPoint Presentation</vt:lpstr>
      <vt:lpstr>The Electrical System</vt:lpstr>
      <vt:lpstr>PowerPoint Presentation</vt:lpstr>
      <vt:lpstr>Instructions Stored on the Motherboard and Other Boards</vt:lpstr>
      <vt:lpstr>PowerPoint Presentation</vt:lpstr>
      <vt:lpstr>Summary </vt:lpstr>
      <vt:lpstr>Summary (cont’d.)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Introduction to Hardware – Additional Information</dc:title>
  <dc:creator>simhadri manabala</dc:creator>
  <cp:lastModifiedBy>simhadri manabala</cp:lastModifiedBy>
  <cp:revision>3</cp:revision>
  <dcterms:created xsi:type="dcterms:W3CDTF">2019-01-11T02:07:54Z</dcterms:created>
  <dcterms:modified xsi:type="dcterms:W3CDTF">2019-01-11T02:18:44Z</dcterms:modified>
</cp:coreProperties>
</file>

<file path=docProps/thumbnail.jpeg>
</file>